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9" r:id="rId4"/>
    <p:sldMasterId id="2147483766" r:id="rId5"/>
    <p:sldMasterId id="2147483735" r:id="rId6"/>
  </p:sldMasterIdLst>
  <p:notesMasterIdLst>
    <p:notesMasterId r:id="rId45"/>
  </p:notesMasterIdLst>
  <p:handoutMasterIdLst>
    <p:handoutMasterId r:id="rId46"/>
  </p:handoutMasterIdLst>
  <p:sldIdLst>
    <p:sldId id="2147469418" r:id="rId7"/>
    <p:sldId id="417" r:id="rId8"/>
    <p:sldId id="2147469483" r:id="rId9"/>
    <p:sldId id="2147469423" r:id="rId10"/>
    <p:sldId id="2147469421" r:id="rId11"/>
    <p:sldId id="2147469403" r:id="rId12"/>
    <p:sldId id="2147469482" r:id="rId13"/>
    <p:sldId id="2147469480" r:id="rId14"/>
    <p:sldId id="2147469484" r:id="rId15"/>
    <p:sldId id="2147469485" r:id="rId16"/>
    <p:sldId id="2147469452" r:id="rId17"/>
    <p:sldId id="2147469453" r:id="rId18"/>
    <p:sldId id="2147469420" r:id="rId19"/>
    <p:sldId id="2147469441" r:id="rId20"/>
    <p:sldId id="2147469442" r:id="rId21"/>
    <p:sldId id="2147469456" r:id="rId22"/>
    <p:sldId id="2147469444" r:id="rId23"/>
    <p:sldId id="2147469425" r:id="rId24"/>
    <p:sldId id="2147469454" r:id="rId25"/>
    <p:sldId id="2147469489" r:id="rId26"/>
    <p:sldId id="2147469457" r:id="rId27"/>
    <p:sldId id="2147469488" r:id="rId28"/>
    <p:sldId id="2147469406" r:id="rId29"/>
    <p:sldId id="2147469427" r:id="rId30"/>
    <p:sldId id="2147469428" r:id="rId31"/>
    <p:sldId id="2147469429" r:id="rId32"/>
    <p:sldId id="2147469433" r:id="rId33"/>
    <p:sldId id="2147469431" r:id="rId34"/>
    <p:sldId id="2147469459" r:id="rId35"/>
    <p:sldId id="2147469434" r:id="rId36"/>
    <p:sldId id="2147469436" r:id="rId37"/>
    <p:sldId id="2147469435" r:id="rId38"/>
    <p:sldId id="2147469458" r:id="rId39"/>
    <p:sldId id="2147469437" r:id="rId40"/>
    <p:sldId id="2147469439" r:id="rId41"/>
    <p:sldId id="2147469487" r:id="rId42"/>
    <p:sldId id="2147469447" r:id="rId43"/>
    <p:sldId id="2147469448" r:id="rId44"/>
  </p:sldIdLst>
  <p:sldSz cx="14630400" cy="8229600"/>
  <p:notesSz cx="9144000" cy="6858000"/>
  <p:defaultTextStyle>
    <a:defPPr>
      <a:defRPr lang="en-US"/>
    </a:defPPr>
    <a:lvl1pPr marL="0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596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192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788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385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2982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576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173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8770" algn="l" defTabSz="548596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1E6938F4-76F1-1F49-A563-75EAF901FFD0}">
          <p14:sldIdLst>
            <p14:sldId id="2147469418"/>
          </p14:sldIdLst>
        </p14:section>
        <p14:section name="General Slides" id="{BE1C15A4-4304-3249-833F-167FBB58CD3D}">
          <p14:sldIdLst>
            <p14:sldId id="417"/>
            <p14:sldId id="2147469483"/>
            <p14:sldId id="2147469423"/>
            <p14:sldId id="2147469421"/>
            <p14:sldId id="2147469403"/>
            <p14:sldId id="2147469482"/>
            <p14:sldId id="2147469480"/>
            <p14:sldId id="2147469484"/>
            <p14:sldId id="2147469485"/>
            <p14:sldId id="2147469452"/>
            <p14:sldId id="2147469453"/>
            <p14:sldId id="2147469420"/>
            <p14:sldId id="2147469441"/>
            <p14:sldId id="2147469442"/>
            <p14:sldId id="2147469456"/>
            <p14:sldId id="2147469444"/>
            <p14:sldId id="2147469425"/>
            <p14:sldId id="2147469454"/>
            <p14:sldId id="2147469489"/>
            <p14:sldId id="2147469457"/>
            <p14:sldId id="2147469488"/>
            <p14:sldId id="2147469406"/>
            <p14:sldId id="2147469427"/>
            <p14:sldId id="2147469428"/>
            <p14:sldId id="2147469429"/>
            <p14:sldId id="2147469433"/>
            <p14:sldId id="2147469431"/>
            <p14:sldId id="2147469459"/>
            <p14:sldId id="2147469434"/>
            <p14:sldId id="2147469436"/>
            <p14:sldId id="2147469435"/>
            <p14:sldId id="2147469458"/>
            <p14:sldId id="2147469437"/>
            <p14:sldId id="2147469439"/>
            <p14:sldId id="2147469487"/>
            <p14:sldId id="2147469447"/>
            <p14:sldId id="214746944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68EA820-2FBC-E583-809F-A95BC771C936}" name="Cochran, Stacy L [COMRES/CC/STL]" initials="C[" userId="S::stacy.cochran@emerson.com::77edad9f-71cb-458b-aa60-095c95dbb532" providerId="AD"/>
  <p188:author id="{01388F34-5642-E921-D01C-05191E0F8880}" name="Young, Emily [COMRES/CC/STL]" initials="EY" userId="S::Emily.Young@Emerson.com::c47e6d21-3741-4864-b956-6f3495cfef49" providerId="AD"/>
  <p188:author id="{3014BF38-C755-A127-DE21-8A00ABAAE6B8}" name="Reiter, Tracy [COMRES/STL]" initials="RT[" userId="S::Tracy.Reiter@Emerson.com::a7578e5e-1507-4114-8c7e-3adcd41e485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BF9A"/>
    <a:srgbClr val="424242"/>
    <a:srgbClr val="666666"/>
    <a:srgbClr val="D9D9D9"/>
    <a:srgbClr val="0F3CFF"/>
    <a:srgbClr val="CBD3FB"/>
    <a:srgbClr val="B9B9B9"/>
    <a:srgbClr val="A6A6A6"/>
    <a:srgbClr val="BFBFB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A44475-4AAD-1C49-B6D8-A37BA223DBB2}" v="1" dt="2024-02-08T16:18:44.2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08"/>
    <p:restoredTop sz="94685"/>
  </p:normalViewPr>
  <p:slideViewPr>
    <p:cSldViewPr snapToGrid="0">
      <p:cViewPr>
        <p:scale>
          <a:sx n="45" d="100"/>
          <a:sy n="45" d="100"/>
        </p:scale>
        <p:origin x="1704" y="1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208FB41-946A-CF41-F2A2-2D333CE45E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E94C05-C2BE-0931-D8FB-89D9756CF8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9E0D6-BA13-C140-A0E1-E7668C630C8F}" type="datetimeFigureOut">
              <a:rPr lang="en-US" smtClean="0">
                <a:latin typeface="Arial" panose="020B0604020202020204" pitchFamily="34" charset="0"/>
              </a:rPr>
              <a:t>2/8/24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F735F4-E287-4F6C-AA9B-F5B3097DAA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596FC-778A-8F60-49D0-E95B35BABD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B16A0-E3EF-A94D-A67E-379A431D42FA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50764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07T20:53:51.0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10669 1497 4383 0 0,'0'-3'2465'0'0,"0"0"-2465"0"0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EDCC644D-338D-5346-AA2C-4A279383D97E}" type="datetimeFigureOut">
              <a:rPr lang="en-US" smtClean="0"/>
              <a:pPr/>
              <a:t>2/8/24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E189F4D9-BFAF-4645-BF4B-A537C660FF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58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192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48596" algn="l" defTabSz="1097192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097192" algn="l" defTabSz="1097192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45788" algn="l" defTabSz="1097192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194385" algn="l" defTabSz="1097192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742982" algn="l" defTabSz="1097192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576" algn="l" defTabSz="1097192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173" algn="l" defTabSz="1097192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8770" algn="l" defTabSz="1097192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C0BADCEA-969A-6FB6-9610-5D56F7A04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120" y="3632836"/>
            <a:ext cx="4804576" cy="150243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142862" indent="0">
              <a:buNone/>
              <a:defRPr sz="5280">
                <a:solidFill>
                  <a:schemeClr val="bg1"/>
                </a:solidFill>
                <a:latin typeface="+mj-lt"/>
              </a:defRPr>
            </a:lvl2pPr>
            <a:lvl3pPr marL="278108" indent="0">
              <a:buNone/>
              <a:defRPr sz="5280">
                <a:solidFill>
                  <a:schemeClr val="bg1"/>
                </a:solidFill>
                <a:latin typeface="+mj-lt"/>
              </a:defRPr>
            </a:lvl3pPr>
            <a:lvl4pPr marL="413352" indent="0">
              <a:buNone/>
              <a:defRPr sz="5280">
                <a:solidFill>
                  <a:schemeClr val="bg1"/>
                </a:solidFill>
                <a:latin typeface="+mj-lt"/>
              </a:defRPr>
            </a:lvl4pPr>
            <a:lvl5pPr marL="558120" indent="0">
              <a:buNone/>
              <a:defRPr sz="528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Add your title</a:t>
            </a:r>
            <a:br>
              <a:rPr lang="en-US"/>
            </a:br>
            <a:r>
              <a:rPr lang="en-US"/>
              <a:t>in this box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5494F18-3185-1BB8-E177-987CFB4465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0120" y="5236813"/>
            <a:ext cx="4804576" cy="76642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 sz="1440" b="0" i="0">
                <a:solidFill>
                  <a:schemeClr val="bg1"/>
                </a:solidFill>
                <a:latin typeface="Helvetica Light" panose="020B0403020202020204" pitchFamily="34" charset="0"/>
              </a:defRPr>
            </a:lvl2pPr>
            <a:lvl3pPr marL="278108" indent="0">
              <a:buNone/>
              <a:defRPr sz="1440" b="0" i="0">
                <a:solidFill>
                  <a:schemeClr val="bg1"/>
                </a:solidFill>
                <a:latin typeface="Helvetica Light" panose="020B0403020202020204" pitchFamily="34" charset="0"/>
              </a:defRPr>
            </a:lvl3pPr>
            <a:lvl4pPr marL="413352" indent="0">
              <a:buNone/>
              <a:defRPr sz="1440" b="0" i="0">
                <a:solidFill>
                  <a:schemeClr val="bg1"/>
                </a:solidFill>
                <a:latin typeface="Helvetica Light" panose="020B0403020202020204" pitchFamily="34" charset="0"/>
              </a:defRPr>
            </a:lvl4pPr>
            <a:lvl5pPr marL="558120" indent="0">
              <a:buNone/>
              <a:defRPr sz="1440" b="0" i="0">
                <a:solidFill>
                  <a:schemeClr val="bg1"/>
                </a:solidFill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en-US"/>
              <a:t>Add Text  |  Add Date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ECC5D5F-B76D-22A9-E549-47BF085A6BD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49978" y="0"/>
            <a:ext cx="7780421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50579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8D5EFBBB-ED29-0111-295D-615D1881B1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98" y="3439485"/>
            <a:ext cx="3848102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9D0F4AF9-7924-589D-4F41-19E9C60D29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20300" y="3439485"/>
            <a:ext cx="3848100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F3B7572-45F2-6963-876B-75A45CC1C1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2100" y="3439485"/>
            <a:ext cx="3878580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4361F2C-A119-7315-CAF7-F8C91F21E8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258365"/>
            <a:ext cx="3843581" cy="72238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63B8B3C-C8A1-B0E1-BD14-46869C292F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2100" y="2258365"/>
            <a:ext cx="3881679" cy="72238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F971990-2CA5-6975-F865-D492653D85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20300" y="2258365"/>
            <a:ext cx="3848100" cy="72238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876E533-3E78-950B-1383-0B85094B06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568E48F-1685-F1DF-7B66-5B27D2AA9D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F29D3C-2213-3E6A-B2DC-95486AB8B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5B88C6-C8EB-25FC-DD2B-6603CB828E75}"/>
              </a:ext>
            </a:extLst>
          </p:cNvPr>
          <p:cNvCxnSpPr>
            <a:cxnSpLocks/>
          </p:cNvCxnSpPr>
          <p:nvPr userDrawn="1"/>
        </p:nvCxnSpPr>
        <p:spPr>
          <a:xfrm>
            <a:off x="762000" y="3210115"/>
            <a:ext cx="384358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80693A-8428-BB75-125E-62A910D150C8}"/>
              </a:ext>
            </a:extLst>
          </p:cNvPr>
          <p:cNvCxnSpPr>
            <a:cxnSpLocks/>
          </p:cNvCxnSpPr>
          <p:nvPr userDrawn="1"/>
        </p:nvCxnSpPr>
        <p:spPr>
          <a:xfrm>
            <a:off x="5350625" y="3210115"/>
            <a:ext cx="384358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351606-2899-396B-D822-38EA1381308D}"/>
              </a:ext>
            </a:extLst>
          </p:cNvPr>
          <p:cNvCxnSpPr>
            <a:cxnSpLocks/>
          </p:cNvCxnSpPr>
          <p:nvPr userDrawn="1"/>
        </p:nvCxnSpPr>
        <p:spPr>
          <a:xfrm>
            <a:off x="9972501" y="3210115"/>
            <a:ext cx="384358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601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4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12" userDrawn="1">
          <p15:clr>
            <a:srgbClr val="FBAE40"/>
          </p15:clr>
        </p15:guide>
        <p15:guide id="11" orient="horz" pos="4704" userDrawn="1">
          <p15:clr>
            <a:srgbClr val="FBAE40"/>
          </p15:clr>
        </p15:guide>
        <p15:guide id="12" orient="horz" pos="66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_Image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E9B7FB1-5C94-E3DC-B8A3-559E3EAED3A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6983174"/>
            <a:ext cx="14630400" cy="1246426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1F7FBFF-1B7C-630A-7746-77BE97B8C5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" y="7806462"/>
            <a:ext cx="1688036" cy="149770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B5BC079-F71A-96F6-0E0C-F7CCF9BDB9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144921"/>
            <a:ext cx="3848098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D897D46-D89F-A1B0-2D53-425F490C03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19656" y="3144921"/>
            <a:ext cx="3848744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694F0DC-BDCE-6CF4-F946-AD5CCF5E51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2100" y="3144921"/>
            <a:ext cx="3886200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3D11726D-3A1A-652B-8172-A963658881E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2" y="1964898"/>
            <a:ext cx="3848098" cy="73104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813C499-EF0E-FEAC-A5CA-8331C9C083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2100" y="1964898"/>
            <a:ext cx="3886200" cy="73104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4B097D1-203E-D0E7-1B04-6752B64F01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19654" y="1964898"/>
            <a:ext cx="3848744" cy="73104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05D2356-568A-3541-49FE-DCBE973A22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E738E90-2D5C-A31D-60CA-ACC1BCDE54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5A7685A-0CA4-6AD5-4B2F-D2A4D144F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A593F0-E22A-F366-FFD2-389AA34F7CE2}"/>
              </a:ext>
            </a:extLst>
          </p:cNvPr>
          <p:cNvCxnSpPr>
            <a:cxnSpLocks/>
          </p:cNvCxnSpPr>
          <p:nvPr userDrawn="1"/>
        </p:nvCxnSpPr>
        <p:spPr>
          <a:xfrm>
            <a:off x="762000" y="2910857"/>
            <a:ext cx="384358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DF561F-A270-1FDD-1EDB-8F39955BAC71}"/>
              </a:ext>
            </a:extLst>
          </p:cNvPr>
          <p:cNvCxnSpPr>
            <a:cxnSpLocks/>
          </p:cNvCxnSpPr>
          <p:nvPr userDrawn="1"/>
        </p:nvCxnSpPr>
        <p:spPr>
          <a:xfrm>
            <a:off x="5350625" y="2910857"/>
            <a:ext cx="384358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DBC018-D8A8-3A6B-462A-720125C6CF22}"/>
              </a:ext>
            </a:extLst>
          </p:cNvPr>
          <p:cNvCxnSpPr>
            <a:cxnSpLocks/>
          </p:cNvCxnSpPr>
          <p:nvPr userDrawn="1"/>
        </p:nvCxnSpPr>
        <p:spPr>
          <a:xfrm>
            <a:off x="9972501" y="2910857"/>
            <a:ext cx="384358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851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4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07" userDrawn="1">
          <p15:clr>
            <a:srgbClr val="FBAE40"/>
          </p15:clr>
        </p15:guide>
        <p15:guide id="11" orient="horz" pos="66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_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BA0DBC-4714-0C2F-6193-469D98BFB5EB}"/>
              </a:ext>
            </a:extLst>
          </p:cNvPr>
          <p:cNvSpPr/>
          <p:nvPr userDrawn="1"/>
        </p:nvSpPr>
        <p:spPr>
          <a:xfrm>
            <a:off x="9578958" y="85060"/>
            <a:ext cx="5051442" cy="81771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4FB260-81E2-75CB-4AAE-9594C67AD1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50459"/>
            <a:ext cx="3855718" cy="2978192"/>
          </a:xfrm>
        </p:spPr>
        <p:txBody>
          <a:bodyPr lIns="0" tIns="0" rIns="0" bIns="0">
            <a:noAutofit/>
          </a:bodyPr>
          <a:lstStyle>
            <a:lvl1pPr marL="120650" indent="-1206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  <a:p>
            <a:pPr lvl="1"/>
            <a:r>
              <a:rPr lang="en-US"/>
              <a:t>Sub bullet point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2E10345-FE1B-545F-CDB1-33EEBB31CB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12680" y="3450459"/>
            <a:ext cx="3855720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CC8745D-FA70-DF48-282A-D85569FD85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2100" y="3450459"/>
            <a:ext cx="3878576" cy="2978192"/>
          </a:xfrm>
        </p:spPr>
        <p:txBody>
          <a:bodyPr lIns="0" tIns="0" rIns="0" bIns="0">
            <a:noAutofit/>
          </a:bodyPr>
          <a:lstStyle>
            <a:lvl1pPr marL="120650" indent="-1206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0375" indent="0">
              <a:buNone/>
              <a:defRPr/>
            </a:lvl2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  <a:p>
            <a:pPr marL="696913" marR="0" lvl="1" indent="-236538" algn="l" defTabSz="109719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SzTx/>
              <a:buFont typeface="System Font Regular"/>
              <a:buChar char="⎯"/>
              <a:tabLst/>
              <a:defRPr/>
            </a:pPr>
            <a:r>
              <a:rPr lang="en-US"/>
              <a:t>Sub bullet point</a:t>
            </a:r>
          </a:p>
          <a:p>
            <a:pPr lvl="1"/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F14A96C-2009-05AE-0B62-2D83AF0FF8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1" y="2356850"/>
            <a:ext cx="3848096" cy="63487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A94A7F2-989D-9237-BC80-040DA34EDCD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2100" y="2356850"/>
            <a:ext cx="3878576" cy="63487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2F5E6FF1-DBD4-B966-4E28-A0160422BB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12680" y="2356850"/>
            <a:ext cx="3855720" cy="63487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B16C8600-45A3-943B-FFAE-5B728266DE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8702034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075C4BF-E250-8667-0B66-35253E320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8702034" cy="46377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B0FE0-4E1D-983A-C924-6B3364EA3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182577A-7F1E-C73A-059E-13B460F172FA}"/>
              </a:ext>
            </a:extLst>
          </p:cNvPr>
          <p:cNvCxnSpPr>
            <a:cxnSpLocks/>
          </p:cNvCxnSpPr>
          <p:nvPr userDrawn="1"/>
        </p:nvCxnSpPr>
        <p:spPr>
          <a:xfrm>
            <a:off x="762000" y="3210115"/>
            <a:ext cx="384358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C043D9-01D4-A67B-2712-0013600746D0}"/>
              </a:ext>
            </a:extLst>
          </p:cNvPr>
          <p:cNvCxnSpPr>
            <a:cxnSpLocks/>
          </p:cNvCxnSpPr>
          <p:nvPr userDrawn="1"/>
        </p:nvCxnSpPr>
        <p:spPr>
          <a:xfrm>
            <a:off x="5350625" y="3210115"/>
            <a:ext cx="384358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346FA0-0654-2DB9-2711-5BE4287B74FE}"/>
              </a:ext>
            </a:extLst>
          </p:cNvPr>
          <p:cNvCxnSpPr>
            <a:cxnSpLocks/>
          </p:cNvCxnSpPr>
          <p:nvPr userDrawn="1"/>
        </p:nvCxnSpPr>
        <p:spPr>
          <a:xfrm>
            <a:off x="9972501" y="3210115"/>
            <a:ext cx="384358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023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9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07" userDrawn="1">
          <p15:clr>
            <a:srgbClr val="FBAE40"/>
          </p15:clr>
        </p15:guide>
        <p15:guide id="11" orient="horz" pos="4704" userDrawn="1">
          <p15:clr>
            <a:srgbClr val="FBAE40"/>
          </p15:clr>
        </p15:guide>
        <p15:guide id="12" orient="horz" pos="66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_Highlight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70E1CF-D480-C8CF-0991-29B873647FAA}"/>
              </a:ext>
            </a:extLst>
          </p:cNvPr>
          <p:cNvSpPr/>
          <p:nvPr userDrawn="1"/>
        </p:nvSpPr>
        <p:spPr>
          <a:xfrm>
            <a:off x="9578961" y="85060"/>
            <a:ext cx="5051442" cy="81521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DCBF381-B923-B534-18B2-8F4D3972DDB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78958" y="85059"/>
            <a:ext cx="5051442" cy="81521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F28BFDE-219D-84AE-1B0A-17405ED686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49995"/>
            <a:ext cx="3855718" cy="2978192"/>
          </a:xfrm>
        </p:spPr>
        <p:txBody>
          <a:bodyPr lIns="0" tIns="0" rIns="0" bIns="0">
            <a:noAutofit/>
          </a:bodyPr>
          <a:lstStyle>
            <a:lvl1pPr marL="120650" indent="-1206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  <a:p>
            <a:pPr lvl="1"/>
            <a:r>
              <a:rPr lang="en-US"/>
              <a:t>Sub bullet 	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B35F913-BF8A-C744-F50D-8010D73F51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2100" y="3449995"/>
            <a:ext cx="3886200" cy="2978192"/>
          </a:xfrm>
        </p:spPr>
        <p:txBody>
          <a:bodyPr lIns="0" tIns="0" rIns="0" bIns="0">
            <a:noAutofit/>
          </a:bodyPr>
          <a:lstStyle>
            <a:lvl1pPr marL="120650" indent="-1206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0375" indent="0">
              <a:buNone/>
              <a:defRPr/>
            </a:lvl2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</a:t>
            </a:r>
          </a:p>
          <a:p>
            <a:pPr marL="696913" marR="0" lvl="1" indent="-236538" algn="l" defTabSz="109719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SzTx/>
              <a:buFont typeface="System Font Regular"/>
              <a:buChar char="⎯"/>
              <a:tabLst/>
              <a:defRPr/>
            </a:pPr>
            <a:r>
              <a:rPr lang="en-US"/>
              <a:t>Sub bullet </a:t>
            </a:r>
          </a:p>
          <a:p>
            <a:pPr lvl="1"/>
            <a:r>
              <a:rPr lang="en-US"/>
              <a:t>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FBF11FD7-44A1-6E1C-BA06-E6815DD46E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356387"/>
            <a:ext cx="3855720" cy="63487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5524131F-C2CB-D4E3-4CA1-D23D243A8B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2100" y="2356387"/>
            <a:ext cx="3886200" cy="63487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6BF6CF2-8B5E-209C-DC61-E1A0259C43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87096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E3885E18-AF47-FF98-C057-6312A6963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8709659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4A6A6B-EB3B-3376-6A01-5CA7EB738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DAC386-AAE2-E6D7-6990-3E24641536E6}"/>
              </a:ext>
            </a:extLst>
          </p:cNvPr>
          <p:cNvCxnSpPr>
            <a:cxnSpLocks/>
          </p:cNvCxnSpPr>
          <p:nvPr userDrawn="1"/>
        </p:nvCxnSpPr>
        <p:spPr>
          <a:xfrm>
            <a:off x="762000" y="3210115"/>
            <a:ext cx="384358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40D528-1FBD-FE8E-315E-7CC8F23A3BD3}"/>
              </a:ext>
            </a:extLst>
          </p:cNvPr>
          <p:cNvCxnSpPr>
            <a:cxnSpLocks/>
          </p:cNvCxnSpPr>
          <p:nvPr userDrawn="1"/>
        </p:nvCxnSpPr>
        <p:spPr>
          <a:xfrm>
            <a:off x="5350625" y="3210115"/>
            <a:ext cx="384358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544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9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12" userDrawn="1">
          <p15:clr>
            <a:srgbClr val="FBAE40"/>
          </p15:clr>
        </p15:guide>
        <p15:guide id="11" orient="horz" pos="4704" userDrawn="1">
          <p15:clr>
            <a:srgbClr val="FBAE40"/>
          </p15:clr>
        </p15:guide>
        <p15:guide id="12" orient="horz" pos="66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8973EA5F-EDB7-7FC7-450F-BA19B40FF4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39485"/>
            <a:ext cx="2707234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159A8E64-6425-B4ED-B3C6-6234BF99F9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96200" y="3439485"/>
            <a:ext cx="2705100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1CD776F2-F4AE-28BD-766B-E9B76EEA90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9100" y="3439485"/>
            <a:ext cx="2714854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87552F6-8B4B-7BEB-71C0-15545263E9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223856"/>
            <a:ext cx="2707234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3552C485-6E4F-11D1-46DA-1B1A7A700D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9100" y="2223856"/>
            <a:ext cx="2714854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EB34412F-D835-EEDB-D3DA-A4B18144E4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03820" y="2223856"/>
            <a:ext cx="2697480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691BFFBE-2167-529E-402D-10AA380994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163300" y="3439485"/>
            <a:ext cx="2705100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ADAD6F56-13E7-1EA3-17C9-A37231E771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63300" y="2223856"/>
            <a:ext cx="2705100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598A0E0-26E8-B9FB-0E71-E4ECAA5F06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3283A51-6093-C0DE-FA5E-8BC1C27045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970033-DBCB-452A-5245-528F521DC4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39508ED-94FC-172A-E3A4-13E4FD1B268F}"/>
              </a:ext>
            </a:extLst>
          </p:cNvPr>
          <p:cNvCxnSpPr>
            <a:cxnSpLocks/>
          </p:cNvCxnSpPr>
          <p:nvPr userDrawn="1"/>
        </p:nvCxnSpPr>
        <p:spPr>
          <a:xfrm>
            <a:off x="762000" y="3210115"/>
            <a:ext cx="270723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6C44FF-1D3E-FD3A-A8AA-6BF362D9D1EA}"/>
              </a:ext>
            </a:extLst>
          </p:cNvPr>
          <p:cNvCxnSpPr>
            <a:cxnSpLocks/>
          </p:cNvCxnSpPr>
          <p:nvPr userDrawn="1"/>
        </p:nvCxnSpPr>
        <p:spPr>
          <a:xfrm>
            <a:off x="4186844" y="3210115"/>
            <a:ext cx="270723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9E39BC-0598-4426-38CD-3A3F01094184}"/>
              </a:ext>
            </a:extLst>
          </p:cNvPr>
          <p:cNvCxnSpPr>
            <a:cxnSpLocks/>
          </p:cNvCxnSpPr>
          <p:nvPr userDrawn="1"/>
        </p:nvCxnSpPr>
        <p:spPr>
          <a:xfrm>
            <a:off x="7678190" y="3210115"/>
            <a:ext cx="270723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DC2E7B-2AB8-392B-B9AE-6E018B596B54}"/>
              </a:ext>
            </a:extLst>
          </p:cNvPr>
          <p:cNvCxnSpPr>
            <a:cxnSpLocks/>
          </p:cNvCxnSpPr>
          <p:nvPr userDrawn="1"/>
        </p:nvCxnSpPr>
        <p:spPr>
          <a:xfrm>
            <a:off x="11119659" y="3210115"/>
            <a:ext cx="270723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789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184" userDrawn="1">
          <p15:clr>
            <a:srgbClr val="FBAE40"/>
          </p15:clr>
        </p15:guide>
        <p15:guide id="8" pos="2664" userDrawn="1">
          <p15:clr>
            <a:srgbClr val="FBAE40"/>
          </p15:clr>
        </p15:guide>
        <p15:guide id="9" pos="4368" userDrawn="1">
          <p15:clr>
            <a:srgbClr val="FBAE40"/>
          </p15:clr>
        </p15:guide>
        <p15:guide id="10" pos="6552" userDrawn="1">
          <p15:clr>
            <a:srgbClr val="FBAE40"/>
          </p15:clr>
        </p15:guide>
        <p15:guide id="11" pos="7032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4" orient="horz" pos="66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_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CC6FB16-523F-C5BA-ED8B-5868388EE3B8}"/>
              </a:ext>
            </a:extLst>
          </p:cNvPr>
          <p:cNvSpPr/>
          <p:nvPr userDrawn="1"/>
        </p:nvSpPr>
        <p:spPr>
          <a:xfrm>
            <a:off x="10789920" y="84330"/>
            <a:ext cx="3840480" cy="8119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1387E93-541C-8C30-1EFE-2B1D995F79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39484"/>
            <a:ext cx="2705100" cy="402811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70E8D51-9EA0-B850-7E91-4C0EE56D30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96200" y="3439484"/>
            <a:ext cx="2707428" cy="402811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D066A22-3EFA-6103-F6E6-74189A23C7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9100" y="3439484"/>
            <a:ext cx="2705100" cy="402811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AF90D79-3997-6124-E207-2C1D672969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9622" y="2296645"/>
            <a:ext cx="2705100" cy="68410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96E6003F-9C50-DBBF-18DB-B4E08836D5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163432" y="3439484"/>
            <a:ext cx="2704968" cy="402811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DF229B3A-B4DF-81F5-6DA0-F6EBC58582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29100" y="2296645"/>
            <a:ext cx="2705100" cy="68410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102BF5B-899B-831B-62B2-73E8762B11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96200" y="2296645"/>
            <a:ext cx="2705100" cy="68410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71D0CEC-F282-FA8E-1FE0-390B0F005E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163300" y="2296645"/>
            <a:ext cx="2705100" cy="68410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9E1B843-7A9A-38FA-F429-AB79F330FE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98526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6B45698-BB8B-4B8D-B1DE-DE627B2ECC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9852659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FAB77B1-AF92-F0AB-22E8-431492279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EE18A7-06CA-ACC4-01C0-34E8DDB9E215}"/>
              </a:ext>
            </a:extLst>
          </p:cNvPr>
          <p:cNvCxnSpPr>
            <a:cxnSpLocks/>
          </p:cNvCxnSpPr>
          <p:nvPr userDrawn="1"/>
        </p:nvCxnSpPr>
        <p:spPr>
          <a:xfrm>
            <a:off x="762000" y="3210115"/>
            <a:ext cx="270723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E2B10B-B978-0FBB-E87F-77220C9450FB}"/>
              </a:ext>
            </a:extLst>
          </p:cNvPr>
          <p:cNvCxnSpPr>
            <a:cxnSpLocks/>
          </p:cNvCxnSpPr>
          <p:nvPr userDrawn="1"/>
        </p:nvCxnSpPr>
        <p:spPr>
          <a:xfrm>
            <a:off x="4186844" y="3210115"/>
            <a:ext cx="270723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E0FFCF-FDC6-D6D0-8D44-6B6BC217FF24}"/>
              </a:ext>
            </a:extLst>
          </p:cNvPr>
          <p:cNvCxnSpPr>
            <a:cxnSpLocks/>
          </p:cNvCxnSpPr>
          <p:nvPr userDrawn="1"/>
        </p:nvCxnSpPr>
        <p:spPr>
          <a:xfrm>
            <a:off x="7678190" y="3210115"/>
            <a:ext cx="270723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E254A9-BCBA-E9C1-BD68-C888A34A9BC5}"/>
              </a:ext>
            </a:extLst>
          </p:cNvPr>
          <p:cNvCxnSpPr>
            <a:cxnSpLocks/>
          </p:cNvCxnSpPr>
          <p:nvPr userDrawn="1"/>
        </p:nvCxnSpPr>
        <p:spPr>
          <a:xfrm>
            <a:off x="11119659" y="3210115"/>
            <a:ext cx="270723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817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184" userDrawn="1">
          <p15:clr>
            <a:srgbClr val="FBAE40"/>
          </p15:clr>
        </p15:guide>
        <p15:guide id="8" pos="2664" userDrawn="1">
          <p15:clr>
            <a:srgbClr val="FBAE40"/>
          </p15:clr>
        </p15:guide>
        <p15:guide id="9" pos="4368" userDrawn="1">
          <p15:clr>
            <a:srgbClr val="FBAE40"/>
          </p15:clr>
        </p15:guide>
        <p15:guide id="10" pos="6552" userDrawn="1">
          <p15:clr>
            <a:srgbClr val="FBAE40"/>
          </p15:clr>
        </p15:guide>
        <p15:guide id="11" pos="7032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4" orient="horz" pos="66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38E855C1-C3F2-350F-564B-C559725CAE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43300" y="3439485"/>
            <a:ext cx="2019299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6C856727-FDAC-E40E-A145-30F8DB3CDE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67806" y="3439485"/>
            <a:ext cx="2019294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DF94BF91-0D14-3F0B-0ECA-E78DABA9D53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49106" y="3439485"/>
            <a:ext cx="2019294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E1957C5-0E8A-E933-E4B0-D36C333C85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3300" y="2223856"/>
            <a:ext cx="2019299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 </a:t>
            </a:r>
            <a:br>
              <a:rPr lang="en-US"/>
            </a:br>
            <a:r>
              <a:rPr lang="en-US"/>
              <a:t>two-line header.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B0519C2-E51A-0493-39EA-0FD7E1EFE0D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6465" y="3439485"/>
            <a:ext cx="2012452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1C4425B-FFD5-1E0E-0D2D-FE6E39019B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6467" y="2223856"/>
            <a:ext cx="2004833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 </a:t>
            </a:r>
            <a:br>
              <a:rPr lang="en-US"/>
            </a:br>
            <a:r>
              <a:rPr lang="en-US"/>
              <a:t>two-line header.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2C44BBE-37B0-3390-9732-20B85EC200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67800" y="2223856"/>
            <a:ext cx="2019300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 </a:t>
            </a:r>
            <a:br>
              <a:rPr lang="en-US"/>
            </a:br>
            <a:r>
              <a:rPr lang="en-US"/>
              <a:t>two-line header.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2783400-9990-0EB7-E752-0A5C9357780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851553" y="2223856"/>
            <a:ext cx="2019300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 </a:t>
            </a:r>
            <a:br>
              <a:rPr lang="en-US"/>
            </a:br>
            <a:r>
              <a:rPr lang="en-US"/>
              <a:t>two-line header.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AB51EBA-ABF5-D7E4-6159-0A44EB1164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09A5B64-349E-AD4D-C3A5-BC78236CC5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963BE70-2044-20BA-5CB3-D6823BB1685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24605" y="3439485"/>
            <a:ext cx="2019294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D2A02A8D-C2D2-EC58-BD76-53CBAFCE258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24599" y="2223856"/>
            <a:ext cx="2019300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 </a:t>
            </a:r>
            <a:br>
              <a:rPr lang="en-US"/>
            </a:br>
            <a:r>
              <a:rPr lang="en-US"/>
              <a:t>two-line header.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3D644D-2D53-4E36-2C55-0B7FD4A1D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1308C2-6A1B-4AEF-EB16-A2DFF9F09109}"/>
              </a:ext>
            </a:extLst>
          </p:cNvPr>
          <p:cNvCxnSpPr>
            <a:cxnSpLocks/>
          </p:cNvCxnSpPr>
          <p:nvPr userDrawn="1"/>
        </p:nvCxnSpPr>
        <p:spPr>
          <a:xfrm>
            <a:off x="762000" y="3210115"/>
            <a:ext cx="202691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18122EF-FA63-5EBE-7478-5CC09B7372CA}"/>
              </a:ext>
            </a:extLst>
          </p:cNvPr>
          <p:cNvCxnSpPr>
            <a:cxnSpLocks/>
          </p:cNvCxnSpPr>
          <p:nvPr userDrawn="1"/>
        </p:nvCxnSpPr>
        <p:spPr>
          <a:xfrm>
            <a:off x="3521826" y="3210115"/>
            <a:ext cx="202691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D6362C-9984-EB2C-51CA-795EDD7EFCDD}"/>
              </a:ext>
            </a:extLst>
          </p:cNvPr>
          <p:cNvCxnSpPr>
            <a:cxnSpLocks/>
          </p:cNvCxnSpPr>
          <p:nvPr userDrawn="1"/>
        </p:nvCxnSpPr>
        <p:spPr>
          <a:xfrm>
            <a:off x="6298277" y="3210115"/>
            <a:ext cx="202691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2A9FD2-75C9-D031-4D5C-D8823257A9AD}"/>
              </a:ext>
            </a:extLst>
          </p:cNvPr>
          <p:cNvCxnSpPr>
            <a:cxnSpLocks/>
          </p:cNvCxnSpPr>
          <p:nvPr userDrawn="1"/>
        </p:nvCxnSpPr>
        <p:spPr>
          <a:xfrm>
            <a:off x="9058103" y="3210115"/>
            <a:ext cx="202691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45F9D0-E6C4-1E7A-8E91-4AE5B07CC943}"/>
              </a:ext>
            </a:extLst>
          </p:cNvPr>
          <p:cNvCxnSpPr>
            <a:cxnSpLocks/>
          </p:cNvCxnSpPr>
          <p:nvPr userDrawn="1"/>
        </p:nvCxnSpPr>
        <p:spPr>
          <a:xfrm>
            <a:off x="11801303" y="3210115"/>
            <a:ext cx="202691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568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8" pos="1752" userDrawn="1">
          <p15:clr>
            <a:srgbClr val="FBAE40"/>
          </p15:clr>
        </p15:guide>
        <p15:guide id="11" pos="3974" userDrawn="1">
          <p15:clr>
            <a:srgbClr val="FBAE40"/>
          </p15:clr>
        </p15:guide>
        <p15:guide id="13" pos="5256" userDrawn="1">
          <p15:clr>
            <a:srgbClr val="FBAE40"/>
          </p15:clr>
        </p15:guide>
        <p15:guide id="14" pos="5712" userDrawn="1">
          <p15:clr>
            <a:srgbClr val="FBAE40"/>
          </p15:clr>
        </p15:guide>
        <p15:guide id="15" pos="6984" userDrawn="1">
          <p15:clr>
            <a:srgbClr val="FBAE40"/>
          </p15:clr>
        </p15:guide>
        <p15:guide id="16" pos="7464" userDrawn="1">
          <p15:clr>
            <a:srgbClr val="FBAE40"/>
          </p15:clr>
        </p15:guide>
        <p15:guide id="17" pos="3504" userDrawn="1">
          <p15:clr>
            <a:srgbClr val="FBAE40"/>
          </p15:clr>
        </p15:guide>
        <p15:guide id="18" pos="2232" userDrawn="1">
          <p15:clr>
            <a:srgbClr val="FBAE40"/>
          </p15:clr>
        </p15:guide>
        <p15:guide id="19" orient="horz" pos="4704" userDrawn="1">
          <p15:clr>
            <a:srgbClr val="FBAE40"/>
          </p15:clr>
        </p15:guide>
        <p15:guide id="20" orient="horz" pos="66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D437BBD-F8B0-B669-7391-5C46A5CC38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1" y="3439486"/>
            <a:ext cx="1524000" cy="402811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11A0D88-2E4F-03C0-FD96-5F8A615EDC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2001" y="2227120"/>
            <a:ext cx="1524000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FBE70B0-3DD7-8D7B-51B9-00C7BA3E15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67189" y="3439486"/>
            <a:ext cx="1542913" cy="402811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7362460-6A1F-95FF-7774-85DDF091FF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067186" y="2227120"/>
            <a:ext cx="1542916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C4D694B-BCA7-EC29-3D73-D82719B7E09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10205" y="3439486"/>
            <a:ext cx="1524000" cy="402811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D370DF5-2996-5F66-ED51-3F6A332C47A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10200" y="2227120"/>
            <a:ext cx="1524000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BF0A407B-E5CE-5CCB-5EC9-9F06BB95D74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96200" y="3439486"/>
            <a:ext cx="1524000" cy="402811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B360FF2-18B3-8D8A-267A-033040CE860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96195" y="2227120"/>
            <a:ext cx="1523999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FC21DD0D-2D89-432B-B625-7CA654A44C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10529" y="3439486"/>
            <a:ext cx="1524001" cy="402811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28423468-8542-1D10-CF4B-DDB89D84AB2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10526" y="2227120"/>
            <a:ext cx="1533774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FAC1F675-CD37-8CC4-D3F2-719800EAAB0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2306304" y="3439486"/>
            <a:ext cx="1562100" cy="402811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713B6020-2610-41DF-21E7-2619A4F785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306300" y="2227120"/>
            <a:ext cx="1562099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1AA04197-B3E7-39EE-5827-6AA830567E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BBDE046-D0CB-D1B6-C414-82C3524D7D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DA0B4AF-5847-1B9E-24D5-679614368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54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8" pos="1440" userDrawn="1">
          <p15:clr>
            <a:srgbClr val="FBAE40"/>
          </p15:clr>
        </p15:guide>
        <p15:guide id="11" pos="4368" userDrawn="1">
          <p15:clr>
            <a:srgbClr val="FBAE40"/>
          </p15:clr>
        </p15:guide>
        <p15:guide id="13" pos="4848" userDrawn="1">
          <p15:clr>
            <a:srgbClr val="FBAE40"/>
          </p15:clr>
        </p15:guide>
        <p15:guide id="14" pos="5808" userDrawn="1">
          <p15:clr>
            <a:srgbClr val="FBAE40"/>
          </p15:clr>
        </p15:guide>
        <p15:guide id="15" pos="6288" userDrawn="1">
          <p15:clr>
            <a:srgbClr val="FBAE40"/>
          </p15:clr>
        </p15:guide>
        <p15:guide id="16" pos="7272" userDrawn="1">
          <p15:clr>
            <a:srgbClr val="FBAE40"/>
          </p15:clr>
        </p15:guide>
        <p15:guide id="17" pos="3408" userDrawn="1">
          <p15:clr>
            <a:srgbClr val="FBAE40"/>
          </p15:clr>
        </p15:guide>
        <p15:guide id="18" pos="1920" userDrawn="1">
          <p15:clr>
            <a:srgbClr val="FBAE40"/>
          </p15:clr>
        </p15:guide>
        <p15:guide id="19" orient="horz" pos="4704" userDrawn="1">
          <p15:clr>
            <a:srgbClr val="FBAE40"/>
          </p15:clr>
        </p15:guide>
        <p15:guide id="20" orient="horz" pos="662" userDrawn="1">
          <p15:clr>
            <a:srgbClr val="FBAE40"/>
          </p15:clr>
        </p15:guide>
        <p15:guide id="21" pos="2904" userDrawn="1">
          <p15:clr>
            <a:srgbClr val="FBAE40"/>
          </p15:clr>
        </p15:guide>
        <p15:guide id="22" pos="775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226CE31C-8C84-800D-D3C8-BB3EA55BB26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2000" y="7145333"/>
            <a:ext cx="1524000" cy="3222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14714AC0-22D9-85F6-4DE5-57D20373236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000" y="6565005"/>
            <a:ext cx="1524000" cy="49654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7FB10DD6-2DFB-EE94-9D2D-62B5649B23F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62000" y="4779063"/>
            <a:ext cx="1524000" cy="170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C2537B16-2856-EF79-EF55-436E77B3AE7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2000" y="4089274"/>
            <a:ext cx="1524000" cy="3222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FD5C6556-78AD-C0EB-7776-5DAD1DE718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2000" y="3508942"/>
            <a:ext cx="1524000" cy="49654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20B06643-F712-CBFC-3BA2-A0777E0615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62000" y="1723002"/>
            <a:ext cx="1524000" cy="170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36956C81-7622-247D-EF53-9DC87E578F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067050" y="7145333"/>
            <a:ext cx="1543050" cy="3222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FA06DC33-74A4-632E-8C8B-924044802EA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067050" y="6565005"/>
            <a:ext cx="1543050" cy="49654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15E0744F-1F05-9FCB-56EA-521425C9CF9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067050" y="4779063"/>
            <a:ext cx="1543050" cy="170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81C3A79-33B1-61D2-374E-D8A436A4035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67050" y="4089274"/>
            <a:ext cx="1543050" cy="3222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A213EEE-8154-98B9-4BF1-E15B71F2AC3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67050" y="3508942"/>
            <a:ext cx="1543050" cy="49654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D1AFAFEC-1492-1795-9C3F-3392F5B02DD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067050" y="1723002"/>
            <a:ext cx="1543050" cy="170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D055F24D-A8D4-932A-8737-A27C6DA5153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372100" y="7145333"/>
            <a:ext cx="1562100" cy="3222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7B929560-4764-87B4-8557-1F3B50EA539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372100" y="6565005"/>
            <a:ext cx="1562100" cy="49654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09A582B-5E23-BC50-5CA7-CBAB74A0B17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372100" y="4779063"/>
            <a:ext cx="1562100" cy="170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0ECB2078-790C-89DA-7E63-A97EBF27F5C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372100" y="4089274"/>
            <a:ext cx="1562100" cy="3222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4BAB4EB8-5506-F367-11C2-FE2BFF91E09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372100" y="3508942"/>
            <a:ext cx="1562100" cy="49654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C4270AFF-292E-1191-F4F3-46F0E8A10F4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372100" y="1723002"/>
            <a:ext cx="1562100" cy="170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79014D7E-E3AB-2D31-97C0-4B89F9690AF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696200" y="7145333"/>
            <a:ext cx="1543050" cy="3222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13F7F32B-C82D-FC06-FC3E-786A18A9B5F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96200" y="6565005"/>
            <a:ext cx="1543050" cy="49654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311F2BB3-769B-DAE1-0AC5-E4F981923E3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696200" y="4779063"/>
            <a:ext cx="1543050" cy="170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49FAEFE3-6094-C834-1B89-C8E7103B79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696200" y="4089274"/>
            <a:ext cx="1543050" cy="3222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4F1B1D42-A8CD-A16A-F4B6-DCBCD805253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696200" y="3508942"/>
            <a:ext cx="1543050" cy="49654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1F374B34-A6E9-DFE5-4584-65C9F676D3C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696200" y="1723002"/>
            <a:ext cx="1543050" cy="170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2025374F-4EC6-3592-6FD5-562D5FF469F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990607" y="7145333"/>
            <a:ext cx="1572743" cy="3222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23B525AF-B116-BCBF-2FD7-62E21E3282D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990607" y="6565005"/>
            <a:ext cx="1572743" cy="49654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56" name="Picture Placeholder 2">
            <a:extLst>
              <a:ext uri="{FF2B5EF4-FFF2-40B4-BE49-F238E27FC236}">
                <a16:creationId xmlns:a16="http://schemas.microsoft.com/office/drawing/2014/main" id="{27449033-92E2-978D-68B4-805C7950E234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990607" y="4779063"/>
            <a:ext cx="1572743" cy="170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B254FF34-6700-B340-42CC-09D8B8DBB97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990607" y="4089274"/>
            <a:ext cx="1572743" cy="3222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F0C65590-FDAD-3BA9-C8C7-0E428773942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990607" y="3508942"/>
            <a:ext cx="1572743" cy="49654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59" name="Picture Placeholder 2">
            <a:extLst>
              <a:ext uri="{FF2B5EF4-FFF2-40B4-BE49-F238E27FC236}">
                <a16:creationId xmlns:a16="http://schemas.microsoft.com/office/drawing/2014/main" id="{17A00CAF-B591-6FF7-9339-FEE72672C82D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9990607" y="1723002"/>
            <a:ext cx="1572743" cy="170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047B8020-BF1B-EF02-9927-236D516A183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2314707" y="7145333"/>
            <a:ext cx="1553692" cy="3222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C6EB6668-9309-290C-2049-FA559B37AB1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2314707" y="6565005"/>
            <a:ext cx="1553692" cy="49654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62" name="Picture Placeholder 2">
            <a:extLst>
              <a:ext uri="{FF2B5EF4-FFF2-40B4-BE49-F238E27FC236}">
                <a16:creationId xmlns:a16="http://schemas.microsoft.com/office/drawing/2014/main" id="{E1D6938C-027C-1DBC-4FF7-A3976E5EC986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12325349" y="4779063"/>
            <a:ext cx="1543049" cy="170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E1D7DD9E-A5BF-CE4F-DFE3-98CC2D703C4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2314707" y="4089274"/>
            <a:ext cx="1553692" cy="3222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some small copy here</a:t>
            </a:r>
          </a:p>
        </p:txBody>
      </p:sp>
      <p:sp>
        <p:nvSpPr>
          <p:cNvPr id="64" name="Text Placeholder 10">
            <a:extLst>
              <a:ext uri="{FF2B5EF4-FFF2-40B4-BE49-F238E27FC236}">
                <a16:creationId xmlns:a16="http://schemas.microsoft.com/office/drawing/2014/main" id="{BFAD9FCA-FD0C-70F1-ACD9-03CBA00F8973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2314707" y="3508942"/>
            <a:ext cx="1553692" cy="49654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in the Box</a:t>
            </a:r>
          </a:p>
        </p:txBody>
      </p:sp>
      <p:sp>
        <p:nvSpPr>
          <p:cNvPr id="65" name="Picture Placeholder 2">
            <a:extLst>
              <a:ext uri="{FF2B5EF4-FFF2-40B4-BE49-F238E27FC236}">
                <a16:creationId xmlns:a16="http://schemas.microsoft.com/office/drawing/2014/main" id="{268C5904-61FE-AFC2-B356-52F27DE96D63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12325349" y="1723002"/>
            <a:ext cx="1543049" cy="17021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E99C80E-6300-B092-2747-B82D9E6A8E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B7258035-E75A-D45C-FCCA-B6BE82DE50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9DAADB1-846A-94B1-0970-4CDD09B4B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11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8" pos="1440" userDrawn="1">
          <p15:clr>
            <a:srgbClr val="FBAE40"/>
          </p15:clr>
        </p15:guide>
        <p15:guide id="11" pos="4368" userDrawn="1">
          <p15:clr>
            <a:srgbClr val="FBAE40"/>
          </p15:clr>
        </p15:guide>
        <p15:guide id="13" pos="4848" userDrawn="1">
          <p15:clr>
            <a:srgbClr val="FBAE40"/>
          </p15:clr>
        </p15:guide>
        <p15:guide id="14" pos="5808" userDrawn="1">
          <p15:clr>
            <a:srgbClr val="FBAE40"/>
          </p15:clr>
        </p15:guide>
        <p15:guide id="15" pos="6288" userDrawn="1">
          <p15:clr>
            <a:srgbClr val="FBAE40"/>
          </p15:clr>
        </p15:guide>
        <p15:guide id="16" pos="7272" userDrawn="1">
          <p15:clr>
            <a:srgbClr val="FBAE40"/>
          </p15:clr>
        </p15:guide>
        <p15:guide id="17" pos="3384" userDrawn="1">
          <p15:clr>
            <a:srgbClr val="FBAE40"/>
          </p15:clr>
        </p15:guide>
        <p15:guide id="18" pos="1920" userDrawn="1">
          <p15:clr>
            <a:srgbClr val="FBAE40"/>
          </p15:clr>
        </p15:guide>
        <p15:guide id="19" orient="horz" pos="4704" userDrawn="1">
          <p15:clr>
            <a:srgbClr val="FBAE40"/>
          </p15:clr>
        </p15:guide>
        <p15:guide id="20" orient="horz" pos="662" userDrawn="1">
          <p15:clr>
            <a:srgbClr val="FBAE40"/>
          </p15:clr>
        </p15:guide>
        <p15:guide id="21" pos="2904" userDrawn="1">
          <p15:clr>
            <a:srgbClr val="FBAE40"/>
          </p15:clr>
        </p15:guide>
        <p15:guide id="22" pos="775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Column_Image Coll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32A71-C43C-F8E7-53D4-96A88E5CCA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2000" y="4440328"/>
            <a:ext cx="3175799" cy="3021592"/>
          </a:xfr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F535214-78D9-BAFB-5ADA-A7463FB61DF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937799" y="1743825"/>
            <a:ext cx="3377404" cy="5723775"/>
          </a:xfr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ACBE6DA7-D7E5-3AC1-446F-6C096B4FE93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62000" y="1743822"/>
            <a:ext cx="3175799" cy="2696506"/>
          </a:xfr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B2D7AD1-C521-ADFA-06CB-9E37590C8E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15200" y="1747992"/>
            <a:ext cx="4206240" cy="2726710"/>
          </a:xfr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79210AC7-9357-DEA2-9A39-8F93E183037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18320" y="4474687"/>
            <a:ext cx="4450080" cy="2987234"/>
          </a:xfr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88E1E178-ADE1-874B-5438-D5B02C97B3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521442" y="1746570"/>
            <a:ext cx="2346957" cy="2716399"/>
          </a:xfr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10397BA2-65B4-544C-9454-9024CAF8F75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315200" y="4486419"/>
            <a:ext cx="2103120" cy="2975982"/>
          </a:xfrm>
          <a:ln w="381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126AD6D-CB77-E180-391E-30F3A47A58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1E0CC84-8FFD-52BC-99D2-8EC3DB7E8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AC0B6185-1D04-29CF-487C-2CD5715534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</p:spTree>
    <p:extLst>
      <p:ext uri="{BB962C8B-B14F-4D97-AF65-F5344CB8AC3E}">
        <p14:creationId xmlns:p14="http://schemas.microsoft.com/office/powerpoint/2010/main" val="4017222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4" userDrawn="1">
          <p15:clr>
            <a:srgbClr val="FBAE40"/>
          </p15:clr>
        </p15:guide>
        <p15:guide id="5" pos="921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11" pos="4368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4" orient="horz" pos="317" userDrawn="1">
          <p15:clr>
            <a:srgbClr val="FBAE40"/>
          </p15:clr>
        </p15:guide>
        <p15:guide id="15" pos="3384" userDrawn="1">
          <p15:clr>
            <a:srgbClr val="FBAE40"/>
          </p15:clr>
        </p15:guide>
        <p15:guide id="16" pos="2909" userDrawn="1">
          <p15:clr>
            <a:srgbClr val="FBAE40"/>
          </p15:clr>
        </p15:guide>
        <p15:guide id="17" pos="1920" userDrawn="1">
          <p15:clr>
            <a:srgbClr val="FBAE40"/>
          </p15:clr>
        </p15:guide>
        <p15:guide id="18" pos="1440" userDrawn="1">
          <p15:clr>
            <a:srgbClr val="FBAE40"/>
          </p15:clr>
        </p15:guide>
        <p15:guide id="19" pos="5818" userDrawn="1">
          <p15:clr>
            <a:srgbClr val="FBAE40"/>
          </p15:clr>
        </p15:guide>
        <p15:guide id="20" pos="6288" userDrawn="1">
          <p15:clr>
            <a:srgbClr val="FBAE40"/>
          </p15:clr>
        </p15:guide>
        <p15:guide id="21" pos="7272" userDrawn="1">
          <p15:clr>
            <a:srgbClr val="FBAE40"/>
          </p15:clr>
        </p15:guide>
        <p15:guide id="22" pos="7752" userDrawn="1">
          <p15:clr>
            <a:srgbClr val="FBAE40"/>
          </p15:clr>
        </p15:guide>
        <p15:guide id="23" orient="horz" pos="66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E6713FEE-C481-30C9-9D4D-2AA6B7D1C5D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62000" y="1813560"/>
            <a:ext cx="13106400" cy="5259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87789F9E-32CA-FC1C-4C85-C09C59E8A9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09956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66758E8-E9F8-CAFA-4416-BEE7DD56D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F639FB7-174D-739B-D4A4-844567EC4B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</p:spTree>
    <p:extLst>
      <p:ext uri="{BB962C8B-B14F-4D97-AF65-F5344CB8AC3E}">
        <p14:creationId xmlns:p14="http://schemas.microsoft.com/office/powerpoint/2010/main" val="2169054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8" pos="1440" userDrawn="1">
          <p15:clr>
            <a:srgbClr val="FBAE40"/>
          </p15:clr>
        </p15:guide>
        <p15:guide id="11" pos="4368" userDrawn="1">
          <p15:clr>
            <a:srgbClr val="FBAE40"/>
          </p15:clr>
        </p15:guide>
        <p15:guide id="13" pos="4848" userDrawn="1">
          <p15:clr>
            <a:srgbClr val="FBAE40"/>
          </p15:clr>
        </p15:guide>
        <p15:guide id="14" pos="5808" userDrawn="1">
          <p15:clr>
            <a:srgbClr val="FBAE40"/>
          </p15:clr>
        </p15:guide>
        <p15:guide id="15" pos="6288" userDrawn="1">
          <p15:clr>
            <a:srgbClr val="FBAE40"/>
          </p15:clr>
        </p15:guide>
        <p15:guide id="16" pos="7272" userDrawn="1">
          <p15:clr>
            <a:srgbClr val="FBAE40"/>
          </p15:clr>
        </p15:guide>
        <p15:guide id="17" pos="3384" userDrawn="1">
          <p15:clr>
            <a:srgbClr val="FBAE40"/>
          </p15:clr>
        </p15:guide>
        <p15:guide id="18" pos="1920" userDrawn="1">
          <p15:clr>
            <a:srgbClr val="FBAE40"/>
          </p15:clr>
        </p15:guide>
        <p15:guide id="19" orient="horz" pos="4704" userDrawn="1">
          <p15:clr>
            <a:srgbClr val="FBAE40"/>
          </p15:clr>
        </p15:guide>
        <p15:guide id="20" orient="horz" pos="662" userDrawn="1">
          <p15:clr>
            <a:srgbClr val="FBAE40"/>
          </p15:clr>
        </p15:guide>
        <p15:guide id="21" pos="2904" userDrawn="1">
          <p15:clr>
            <a:srgbClr val="FBAE40"/>
          </p15:clr>
        </p15:guide>
        <p15:guide id="22" pos="775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Asteris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E7EA9D-01C4-EEC8-C28B-90F4F8D091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42184"/>
            <a:ext cx="8229600" cy="29401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9719476-6448-2938-479E-A0DEDFDD49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6718936"/>
            <a:ext cx="9235440" cy="44196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142862" indent="0">
              <a:buFontTx/>
              <a:buNone/>
              <a:defRPr sz="840"/>
            </a:lvl2pPr>
            <a:lvl3pPr marL="278108" indent="0">
              <a:buFontTx/>
              <a:buNone/>
              <a:defRPr sz="840"/>
            </a:lvl3pPr>
            <a:lvl4pPr marL="413352" indent="0">
              <a:buFontTx/>
              <a:buNone/>
              <a:defRPr sz="840"/>
            </a:lvl4pPr>
            <a:lvl5pPr marL="558120" indent="0">
              <a:buFontTx/>
              <a:buNone/>
              <a:defRPr sz="840"/>
            </a:lvl5pPr>
          </a:lstStyle>
          <a:p>
            <a:pPr marL="0" marR="0" lvl="0" indent="0" algn="l" defTabSz="109719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lang="en-US"/>
              <a:t>* Add asterisk copy here</a:t>
            </a:r>
            <a:br>
              <a:rPr lang="en-US"/>
            </a:br>
            <a:r>
              <a:rPr lang="en-US"/>
              <a:t>** Add double asterisk copy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60BF8B1-7584-DAE2-9C08-5B2893E532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7301152"/>
            <a:ext cx="9235440" cy="14418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142862" indent="0">
              <a:buNone/>
              <a:defRPr sz="1080"/>
            </a:lvl2pPr>
            <a:lvl3pPr marL="278108" indent="0">
              <a:buNone/>
              <a:defRPr sz="1080"/>
            </a:lvl3pPr>
            <a:lvl4pPr marL="413352" indent="0">
              <a:buNone/>
              <a:defRPr sz="1080"/>
            </a:lvl4pPr>
            <a:lvl5pPr marL="558120" indent="0">
              <a:buNone/>
              <a:defRPr sz="1080"/>
            </a:lvl5pPr>
          </a:lstStyle>
          <a:p>
            <a:pPr lvl="0"/>
            <a:r>
              <a:rPr lang="en-US"/>
              <a:t>* Add the baseline copy in this box</a:t>
            </a:r>
          </a:p>
        </p:txBody>
      </p:sp>
      <p:sp>
        <p:nvSpPr>
          <p:cNvPr id="21" name="Table Placeholder 20">
            <a:extLst>
              <a:ext uri="{FF2B5EF4-FFF2-40B4-BE49-F238E27FC236}">
                <a16:creationId xmlns:a16="http://schemas.microsoft.com/office/drawing/2014/main" id="{1EA0DEC8-AC28-6BAF-B88E-D3C5C7841191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10441306" y="7058124"/>
            <a:ext cx="2967990" cy="373380"/>
          </a:xfrm>
          <a:noFill/>
        </p:spPr>
        <p:txBody>
          <a:bodyPr lIns="0" tIns="0" rIns="0" bIns="0"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/>
              <a:t>Use this  table as a color coded legend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F6CD4E70-03D0-6240-3414-5B259057107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2000" y="1777366"/>
            <a:ext cx="13106400" cy="47536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80769E6-4BA5-9D3B-D291-293BC2045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499A67A-AA22-2FDD-6294-91EF93C7EE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</p:spTree>
    <p:extLst>
      <p:ext uri="{BB962C8B-B14F-4D97-AF65-F5344CB8AC3E}">
        <p14:creationId xmlns:p14="http://schemas.microsoft.com/office/powerpoint/2010/main" val="110393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8" pos="1440" userDrawn="1">
          <p15:clr>
            <a:srgbClr val="FBAE40"/>
          </p15:clr>
        </p15:guide>
        <p15:guide id="11" pos="4291" userDrawn="1">
          <p15:clr>
            <a:srgbClr val="FBAE40"/>
          </p15:clr>
        </p15:guide>
        <p15:guide id="13" pos="4896" userDrawn="1">
          <p15:clr>
            <a:srgbClr val="FBAE40"/>
          </p15:clr>
        </p15:guide>
        <p15:guide id="14" pos="5731" userDrawn="1">
          <p15:clr>
            <a:srgbClr val="FBAE40"/>
          </p15:clr>
        </p15:guide>
        <p15:guide id="15" pos="6336" userDrawn="1">
          <p15:clr>
            <a:srgbClr val="FBAE40"/>
          </p15:clr>
        </p15:guide>
        <p15:guide id="16" pos="7171" userDrawn="1">
          <p15:clr>
            <a:srgbClr val="FBAE40"/>
          </p15:clr>
        </p15:guide>
        <p15:guide id="17" pos="3485" userDrawn="1">
          <p15:clr>
            <a:srgbClr val="FBAE40"/>
          </p15:clr>
        </p15:guide>
        <p15:guide id="18" pos="2045" userDrawn="1">
          <p15:clr>
            <a:srgbClr val="FBAE40"/>
          </p15:clr>
        </p15:guide>
        <p15:guide id="19" orient="horz" pos="4704" userDrawn="1">
          <p15:clr>
            <a:srgbClr val="FBAE40"/>
          </p15:clr>
        </p15:guide>
        <p15:guide id="20" orient="horz" pos="662" userDrawn="1">
          <p15:clr>
            <a:srgbClr val="FBAE40"/>
          </p15:clr>
        </p15:guide>
        <p15:guide id="21" pos="2851" userDrawn="1">
          <p15:clr>
            <a:srgbClr val="FBAE40"/>
          </p15:clr>
        </p15:guide>
        <p15:guide id="22" pos="777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Tab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6">
            <a:extLst>
              <a:ext uri="{FF2B5EF4-FFF2-40B4-BE49-F238E27FC236}">
                <a16:creationId xmlns:a16="http://schemas.microsoft.com/office/drawing/2014/main" id="{26D7ABBB-C226-F6FC-9330-D97A7C1BC78C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7696202" y="3137971"/>
            <a:ext cx="6172198" cy="43296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Table Placeholder 6">
            <a:extLst>
              <a:ext uri="{FF2B5EF4-FFF2-40B4-BE49-F238E27FC236}">
                <a16:creationId xmlns:a16="http://schemas.microsoft.com/office/drawing/2014/main" id="{EEFF5F4E-AD3C-21A2-0B64-8F202A571F87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822960" y="3150478"/>
            <a:ext cx="6111239" cy="43296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D73ED02-460B-3F9E-FCE4-729F5170D6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2964" y="1743378"/>
            <a:ext cx="6080760" cy="24817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0BA140D-D454-16CF-41C9-9291DFCC79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2961" y="2378706"/>
            <a:ext cx="6080760" cy="51294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tight.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5EB95737-6B62-C06E-A9B4-6E4456CC0C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26675" y="1743378"/>
            <a:ext cx="6080760" cy="24817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3F63F117-7D39-4C28-B144-BE1EAC140A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26673" y="2378706"/>
            <a:ext cx="6080760" cy="51294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.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DEB4399-979C-6C93-4261-A1AD41193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134145-DBF8-BB0B-4C7B-A30BE7880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3FC32FBA-6727-972A-464B-28930C0038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D3154D6-3312-4A90-4BB7-103AD65BE0DB}"/>
              </a:ext>
            </a:extLst>
          </p:cNvPr>
          <p:cNvCxnSpPr>
            <a:cxnSpLocks/>
          </p:cNvCxnSpPr>
          <p:nvPr userDrawn="1"/>
        </p:nvCxnSpPr>
        <p:spPr>
          <a:xfrm>
            <a:off x="762000" y="2179337"/>
            <a:ext cx="6172199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FF2809-7F7A-A978-C91E-EFA6E2C37A5D}"/>
              </a:ext>
            </a:extLst>
          </p:cNvPr>
          <p:cNvCxnSpPr>
            <a:cxnSpLocks/>
          </p:cNvCxnSpPr>
          <p:nvPr userDrawn="1"/>
        </p:nvCxnSpPr>
        <p:spPr>
          <a:xfrm>
            <a:off x="7678189" y="2179337"/>
            <a:ext cx="6172199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865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Tables_NoSubhead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6">
            <a:extLst>
              <a:ext uri="{FF2B5EF4-FFF2-40B4-BE49-F238E27FC236}">
                <a16:creationId xmlns:a16="http://schemas.microsoft.com/office/drawing/2014/main" id="{26D7ABBB-C226-F6FC-9330-D97A7C1BC78C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7696200" y="2540023"/>
            <a:ext cx="6172200" cy="44515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Table Placeholder 6">
            <a:extLst>
              <a:ext uri="{FF2B5EF4-FFF2-40B4-BE49-F238E27FC236}">
                <a16:creationId xmlns:a16="http://schemas.microsoft.com/office/drawing/2014/main" id="{EEFF5F4E-AD3C-21A2-0B64-8F202A571F87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762000" y="2540023"/>
            <a:ext cx="6172200" cy="44515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D73ED02-460B-3F9E-FCE4-729F5170D6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034676"/>
            <a:ext cx="6172200" cy="306653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5EB95737-6B62-C06E-A9B4-6E4456CC0C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26674" y="2034677"/>
            <a:ext cx="6141725" cy="24817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016F109-B7E6-342F-1565-6179682A93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B4F68C-2EB3-0807-C22D-90CE4AF48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6F347BF-D256-36BE-6972-633513012F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</p:spTree>
    <p:extLst>
      <p:ext uri="{BB962C8B-B14F-4D97-AF65-F5344CB8AC3E}">
        <p14:creationId xmlns:p14="http://schemas.microsoft.com/office/powerpoint/2010/main" val="582763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Char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E088F710-A77A-935D-BAF6-71AE8FC31BFC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762000" y="3137973"/>
            <a:ext cx="6172200" cy="4329627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Chart Placeholder 6">
            <a:extLst>
              <a:ext uri="{FF2B5EF4-FFF2-40B4-BE49-F238E27FC236}">
                <a16:creationId xmlns:a16="http://schemas.microsoft.com/office/drawing/2014/main" id="{43EF6571-3771-985D-8973-5883BB62165B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7696202" y="3137973"/>
            <a:ext cx="6172198" cy="4329627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A59AAFC-E520-D1A6-6F8C-2585694B48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4" y="1743378"/>
            <a:ext cx="6172200" cy="24817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0FC8BCC-0CF6-2D08-E06A-2F76E97FF8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1" y="2428556"/>
            <a:ext cx="6172200" cy="49091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tight.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F41D29BC-2934-C50C-B5D6-17AB3B1E3A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96200" y="1743378"/>
            <a:ext cx="6172200" cy="24817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5DB3252-D732-767F-2ED5-B7186A42C7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96200" y="2428556"/>
            <a:ext cx="6172198" cy="49091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tight.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1BEF6C6-DBE2-B73B-BAA5-E906129EF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21CBA39B-5354-A5C1-FD0C-5CBAB1B568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1FB26-B791-D5F3-0B55-0C99A61D3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A87E9A1-A4BB-DD42-30F0-65AAF6D56E51}"/>
              </a:ext>
            </a:extLst>
          </p:cNvPr>
          <p:cNvCxnSpPr>
            <a:cxnSpLocks/>
          </p:cNvCxnSpPr>
          <p:nvPr userDrawn="1"/>
        </p:nvCxnSpPr>
        <p:spPr>
          <a:xfrm>
            <a:off x="762000" y="2179337"/>
            <a:ext cx="6172199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2CEF65-DFC8-504F-70CE-BB92AE6FF7C1}"/>
              </a:ext>
            </a:extLst>
          </p:cNvPr>
          <p:cNvCxnSpPr>
            <a:cxnSpLocks/>
          </p:cNvCxnSpPr>
          <p:nvPr userDrawn="1"/>
        </p:nvCxnSpPr>
        <p:spPr>
          <a:xfrm>
            <a:off x="7678189" y="2179337"/>
            <a:ext cx="6172199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615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Charts_NoSub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E088F710-A77A-935D-BAF6-71AE8FC31BFC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762000" y="2534609"/>
            <a:ext cx="6172200" cy="445155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Chart Placeholder 6">
            <a:extLst>
              <a:ext uri="{FF2B5EF4-FFF2-40B4-BE49-F238E27FC236}">
                <a16:creationId xmlns:a16="http://schemas.microsoft.com/office/drawing/2014/main" id="{43EF6571-3771-985D-8973-5883BB62165B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7696200" y="2534609"/>
            <a:ext cx="6172200" cy="445155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A59AAFC-E520-D1A6-6F8C-2585694B48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019966"/>
            <a:ext cx="6172200" cy="24817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F41D29BC-2934-C50C-B5D6-17AB3B1E3A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96200" y="2019966"/>
            <a:ext cx="6172200" cy="24817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C41D4CD-0D76-7657-E457-A7D7D48E63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FAE34E4-C838-70FC-68F4-1554CD6DB9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FA24C73-B312-607C-0EE6-58FE217BE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67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hartsTables_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90E295-06EB-9C2A-94CB-9CFAE9D257ED}"/>
              </a:ext>
            </a:extLst>
          </p:cNvPr>
          <p:cNvSpPr/>
          <p:nvPr userDrawn="1"/>
        </p:nvSpPr>
        <p:spPr>
          <a:xfrm>
            <a:off x="7696200" y="1263533"/>
            <a:ext cx="6172200" cy="620406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7A075296-4457-5D10-10C9-DA3EC068E5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2000" y="1611570"/>
            <a:ext cx="6172200" cy="342991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64FCF09C-7347-B5BE-0DAE-EB218438BB83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62000" y="2571766"/>
            <a:ext cx="6172200" cy="35539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B6CC9E22-BDC9-B58C-0094-3877B66247B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2000" y="2198370"/>
            <a:ext cx="6172200" cy="260986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4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FontTx/>
              <a:buNone/>
              <a:defRPr sz="1440"/>
            </a:lvl2pPr>
            <a:lvl3pPr marL="278108" indent="0">
              <a:buFontTx/>
              <a:buNone/>
              <a:defRPr sz="1440"/>
            </a:lvl3pPr>
            <a:lvl4pPr marL="413352" indent="0">
              <a:buFontTx/>
              <a:buNone/>
              <a:defRPr sz="1440"/>
            </a:lvl4pPr>
            <a:lvl5pPr marL="558120" indent="0">
              <a:buFontTx/>
              <a:buNone/>
              <a:defRPr sz="1440"/>
            </a:lvl5pPr>
          </a:lstStyle>
          <a:p>
            <a:pPr lvl="0"/>
            <a:r>
              <a:rPr lang="en-US"/>
              <a:t>Add Copy Here</a:t>
            </a: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23A6C608-851A-69E9-A4D4-38400A03B05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6362425"/>
            <a:ext cx="6172200" cy="206266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 sz="1440"/>
            </a:lvl2pPr>
            <a:lvl3pPr marL="278108" indent="0">
              <a:buNone/>
              <a:defRPr sz="1440"/>
            </a:lvl3pPr>
            <a:lvl4pPr marL="413352" indent="0">
              <a:buNone/>
              <a:defRPr sz="1440"/>
            </a:lvl4pPr>
            <a:lvl5pPr marL="558120" indent="0">
              <a:buNone/>
              <a:defRPr sz="1440"/>
            </a:lvl5pPr>
          </a:lstStyle>
          <a:p>
            <a:pPr lvl="0"/>
            <a:r>
              <a:rPr lang="en-US"/>
              <a:t>Add Copy Here</a:t>
            </a:r>
          </a:p>
        </p:txBody>
      </p:sp>
      <p:sp>
        <p:nvSpPr>
          <p:cNvPr id="57" name="Text Placeholder 55">
            <a:extLst>
              <a:ext uri="{FF2B5EF4-FFF2-40B4-BE49-F238E27FC236}">
                <a16:creationId xmlns:a16="http://schemas.microsoft.com/office/drawing/2014/main" id="{E2F7F81F-39D0-6E20-DE8E-2E513F3A65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6671492"/>
            <a:ext cx="6172200" cy="367316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 sz="1440"/>
            </a:lvl2pPr>
            <a:lvl3pPr marL="278108" indent="0">
              <a:buNone/>
              <a:defRPr sz="1440"/>
            </a:lvl3pPr>
            <a:lvl4pPr marL="413352" indent="0">
              <a:buNone/>
              <a:defRPr sz="1440"/>
            </a:lvl4pPr>
            <a:lvl5pPr marL="558120" indent="0">
              <a:buNone/>
              <a:defRPr sz="1440"/>
            </a:lvl5pPr>
          </a:lstStyle>
          <a:p>
            <a:pPr lvl="0"/>
            <a:r>
              <a:rPr lang="en-US"/>
              <a:t>Add Body Copy Here</a:t>
            </a:r>
          </a:p>
        </p:txBody>
      </p:sp>
      <p:sp>
        <p:nvSpPr>
          <p:cNvPr id="58" name="Text Placeholder 55">
            <a:extLst>
              <a:ext uri="{FF2B5EF4-FFF2-40B4-BE49-F238E27FC236}">
                <a16:creationId xmlns:a16="http://schemas.microsoft.com/office/drawing/2014/main" id="{B2CB38B5-1D1D-0953-97C3-51766BFF67D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2000" y="7220521"/>
            <a:ext cx="6172200" cy="24762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 sz="1440"/>
            </a:lvl2pPr>
            <a:lvl3pPr marL="278108" indent="0">
              <a:buNone/>
              <a:defRPr sz="1440"/>
            </a:lvl3pPr>
            <a:lvl4pPr marL="413352" indent="0">
              <a:buNone/>
              <a:defRPr sz="1440"/>
            </a:lvl4pPr>
            <a:lvl5pPr marL="558120" indent="0">
              <a:buNone/>
              <a:defRPr sz="1440"/>
            </a:lvl5pPr>
          </a:lstStyle>
          <a:p>
            <a:pPr lvl="0"/>
            <a:r>
              <a:rPr lang="en-US"/>
              <a:t>Add Body Copy Here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C0A4EAAD-31AF-C299-956D-F0A150B130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80466" y="1611570"/>
            <a:ext cx="5788303" cy="342991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61" name="Content Placeholder 51">
            <a:extLst>
              <a:ext uri="{FF2B5EF4-FFF2-40B4-BE49-F238E27FC236}">
                <a16:creationId xmlns:a16="http://schemas.microsoft.com/office/drawing/2014/main" id="{A3D889C8-8E5C-9485-5560-AFBD7C274D48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7880466" y="2571766"/>
            <a:ext cx="5788303" cy="35539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62" name="Text Placeholder 53">
            <a:extLst>
              <a:ext uri="{FF2B5EF4-FFF2-40B4-BE49-F238E27FC236}">
                <a16:creationId xmlns:a16="http://schemas.microsoft.com/office/drawing/2014/main" id="{9804B379-A23C-454E-18CF-C136F1D5AC3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80466" y="2198370"/>
            <a:ext cx="5788303" cy="260986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4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FontTx/>
              <a:buNone/>
              <a:defRPr sz="1440"/>
            </a:lvl2pPr>
            <a:lvl3pPr marL="278108" indent="0">
              <a:buFontTx/>
              <a:buNone/>
              <a:defRPr sz="1440"/>
            </a:lvl3pPr>
            <a:lvl4pPr marL="413352" indent="0">
              <a:buFontTx/>
              <a:buNone/>
              <a:defRPr sz="1440"/>
            </a:lvl4pPr>
            <a:lvl5pPr marL="558120" indent="0">
              <a:buFontTx/>
              <a:buNone/>
              <a:defRPr sz="1440"/>
            </a:lvl5pPr>
          </a:lstStyle>
          <a:p>
            <a:pPr lvl="0"/>
            <a:r>
              <a:rPr lang="en-US"/>
              <a:t>Add Copy Here</a:t>
            </a:r>
          </a:p>
        </p:txBody>
      </p:sp>
      <p:sp>
        <p:nvSpPr>
          <p:cNvPr id="63" name="Text Placeholder 55">
            <a:extLst>
              <a:ext uri="{FF2B5EF4-FFF2-40B4-BE49-F238E27FC236}">
                <a16:creationId xmlns:a16="http://schemas.microsoft.com/office/drawing/2014/main" id="{D96F3632-AADE-E9B9-3243-6B0FBCF46AF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80466" y="6362425"/>
            <a:ext cx="5788303" cy="206266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 sz="1440"/>
            </a:lvl2pPr>
            <a:lvl3pPr marL="278108" indent="0">
              <a:buNone/>
              <a:defRPr sz="1440"/>
            </a:lvl3pPr>
            <a:lvl4pPr marL="413352" indent="0">
              <a:buNone/>
              <a:defRPr sz="1440"/>
            </a:lvl4pPr>
            <a:lvl5pPr marL="558120" indent="0">
              <a:buNone/>
              <a:defRPr sz="1440"/>
            </a:lvl5pPr>
          </a:lstStyle>
          <a:p>
            <a:pPr lvl="0"/>
            <a:r>
              <a:rPr lang="en-US"/>
              <a:t>Add Copy Here</a:t>
            </a:r>
          </a:p>
        </p:txBody>
      </p:sp>
      <p:sp>
        <p:nvSpPr>
          <p:cNvPr id="67" name="Text Placeholder 55">
            <a:extLst>
              <a:ext uri="{FF2B5EF4-FFF2-40B4-BE49-F238E27FC236}">
                <a16:creationId xmlns:a16="http://schemas.microsoft.com/office/drawing/2014/main" id="{C41DF217-37CC-34C5-8DB6-957C7878F02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80466" y="6671489"/>
            <a:ext cx="5788303" cy="479726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 sz="1440"/>
            </a:lvl2pPr>
            <a:lvl3pPr marL="278108" indent="0">
              <a:buNone/>
              <a:defRPr sz="1440"/>
            </a:lvl3pPr>
            <a:lvl4pPr marL="413352" indent="0">
              <a:buNone/>
              <a:defRPr sz="1440"/>
            </a:lvl4pPr>
            <a:lvl5pPr marL="558120" indent="0">
              <a:buNone/>
              <a:defRPr sz="1440"/>
            </a:lvl5pPr>
          </a:lstStyle>
          <a:p>
            <a:pPr lvl="0"/>
            <a:r>
              <a:rPr lang="en-US"/>
              <a:t>Add Body Copy Here</a:t>
            </a:r>
          </a:p>
        </p:txBody>
      </p:sp>
      <p:sp>
        <p:nvSpPr>
          <p:cNvPr id="68" name="Text Placeholder 55">
            <a:extLst>
              <a:ext uri="{FF2B5EF4-FFF2-40B4-BE49-F238E27FC236}">
                <a16:creationId xmlns:a16="http://schemas.microsoft.com/office/drawing/2014/main" id="{3429977A-405E-6F17-F88B-70EDC2E1A3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78199" y="7220521"/>
            <a:ext cx="5788303" cy="24762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 sz="1440"/>
            </a:lvl2pPr>
            <a:lvl3pPr marL="278108" indent="0">
              <a:buNone/>
              <a:defRPr sz="1440"/>
            </a:lvl3pPr>
            <a:lvl4pPr marL="413352" indent="0">
              <a:buNone/>
              <a:defRPr sz="1440"/>
            </a:lvl4pPr>
            <a:lvl5pPr marL="558120" indent="0">
              <a:buNone/>
              <a:defRPr sz="1440"/>
            </a:lvl5pPr>
          </a:lstStyle>
          <a:p>
            <a:pPr lvl="0"/>
            <a:r>
              <a:rPr lang="en-US"/>
              <a:t>Add Body Copy Here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B90F8F4-6637-950E-6B10-D1A238FDC9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6A023FB-40BD-6040-CC76-46A5436A22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63855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CA15CB-E1EA-85AB-5B02-137CEE700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C9258A5A-7A83-86B2-8870-2A1998DA4B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1341" y="7846697"/>
            <a:ext cx="4937760" cy="80467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l">
              <a:defRPr sz="800" b="0" i="0" spc="3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61F3F3-9796-DA45-1FD3-587651308921}"/>
              </a:ext>
            </a:extLst>
          </p:cNvPr>
          <p:cNvCxnSpPr>
            <a:cxnSpLocks/>
          </p:cNvCxnSpPr>
          <p:nvPr userDrawn="1"/>
        </p:nvCxnSpPr>
        <p:spPr>
          <a:xfrm>
            <a:off x="762000" y="2179337"/>
            <a:ext cx="6172199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64B49B-4FCF-BBFD-C519-006457CD74E9}"/>
              </a:ext>
            </a:extLst>
          </p:cNvPr>
          <p:cNvCxnSpPr>
            <a:cxnSpLocks/>
          </p:cNvCxnSpPr>
          <p:nvPr userDrawn="1"/>
        </p:nvCxnSpPr>
        <p:spPr>
          <a:xfrm>
            <a:off x="7678189" y="2179337"/>
            <a:ext cx="6172199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461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sCharts_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20EFF0-7106-F06E-0DB5-83E82E4D45BB}"/>
              </a:ext>
            </a:extLst>
          </p:cNvPr>
          <p:cNvSpPr/>
          <p:nvPr userDrawn="1"/>
        </p:nvSpPr>
        <p:spPr>
          <a:xfrm>
            <a:off x="9578961" y="118113"/>
            <a:ext cx="5051442" cy="8119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2D8713F-5F8C-233D-CAB3-7165C9986F9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62000" y="1590676"/>
            <a:ext cx="8496300" cy="2695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367A67F9-04C9-DF95-AF48-C1F6472F600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62000" y="4779646"/>
            <a:ext cx="8496300" cy="26879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AF39D37A-C453-25A2-0461-1F547EE1BAD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0300336" y="2263140"/>
            <a:ext cx="3768090" cy="52044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EF3447A1-78F0-0E29-33EF-992CA01EF9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87000" y="1472978"/>
            <a:ext cx="3794760" cy="26720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0306E9BA-F98D-DA38-A3D8-685535E6D2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87096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6ACB0EE4-F850-84DE-7944-4988205B33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8709659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0EA4B-76E1-1907-8DB1-80C846A4A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16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9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07" userDrawn="1">
          <p15:clr>
            <a:srgbClr val="FBAE40"/>
          </p15:clr>
        </p15:guide>
        <p15:guide id="11" orient="horz" pos="4704" userDrawn="1">
          <p15:clr>
            <a:srgbClr val="FBAE40"/>
          </p15:clr>
        </p15:guide>
        <p15:guide id="12" orient="horz" pos="66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_ChartTable_3-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8D5EFBBB-ED29-0111-295D-615D1881B1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39485"/>
            <a:ext cx="8496300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4361F2C-A119-7315-CAF7-F8C91F21E8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498" y="2713545"/>
            <a:ext cx="8495802" cy="26720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3203830-52E5-B868-3A29-5288794C68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12680" y="2713545"/>
            <a:ext cx="3855720" cy="26720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849056A-77F0-1F50-774D-2573D767874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0010776" y="3440433"/>
            <a:ext cx="3857624" cy="4027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041E814B-8230-EF04-71BD-3B8130CC8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06627A15-CAAE-B5D4-EB6C-E40B9DF0DD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B3B39FC-A13F-1308-4CC9-55AFE1716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12B7E7-FD01-3B9E-9E93-4B0172FC8D2A}"/>
              </a:ext>
            </a:extLst>
          </p:cNvPr>
          <p:cNvCxnSpPr>
            <a:cxnSpLocks/>
          </p:cNvCxnSpPr>
          <p:nvPr userDrawn="1"/>
        </p:nvCxnSpPr>
        <p:spPr>
          <a:xfrm>
            <a:off x="728750" y="3210115"/>
            <a:ext cx="852955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22B9BE-3BAC-EF91-957D-5BD182678102}"/>
              </a:ext>
            </a:extLst>
          </p:cNvPr>
          <p:cNvCxnSpPr>
            <a:cxnSpLocks/>
          </p:cNvCxnSpPr>
          <p:nvPr userDrawn="1"/>
        </p:nvCxnSpPr>
        <p:spPr>
          <a:xfrm>
            <a:off x="10010776" y="3210115"/>
            <a:ext cx="382298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975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9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07" userDrawn="1">
          <p15:clr>
            <a:srgbClr val="FBAE40"/>
          </p15:clr>
        </p15:guide>
        <p15:guide id="11" orient="horz" pos="4704" userDrawn="1">
          <p15:clr>
            <a:srgbClr val="FBAE40"/>
          </p15:clr>
        </p15:guide>
        <p15:guide id="12" orient="horz" pos="66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Charts_High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B50838-767D-E14A-7383-7218219FCE7A}"/>
              </a:ext>
            </a:extLst>
          </p:cNvPr>
          <p:cNvSpPr/>
          <p:nvPr userDrawn="1"/>
        </p:nvSpPr>
        <p:spPr>
          <a:xfrm>
            <a:off x="10789920" y="88900"/>
            <a:ext cx="3840480" cy="81407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AF90D79-3997-6124-E207-2C1D672969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713545"/>
            <a:ext cx="2712722" cy="26720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85A1D93-5A17-E590-A64C-C7FC526A14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51960" y="2713545"/>
            <a:ext cx="6149340" cy="26720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96E6003F-9C50-DBBF-18DB-B4E08836D5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161166" y="3439484"/>
            <a:ext cx="2707234" cy="402811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E88C430E-BFA3-AD88-0F42-D9221900EE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61166" y="2713545"/>
            <a:ext cx="2707234" cy="26720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50E114-DAF7-8CB7-7675-63ECDAD9461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62000" y="3431308"/>
            <a:ext cx="2705176" cy="410279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/>
            </a:lvl1pPr>
            <a:lvl2pPr marL="142862" indent="0">
              <a:buNone/>
              <a:defRPr/>
            </a:lvl2pPr>
            <a:lvl3pPr marL="278108" indent="0">
              <a:buNone/>
              <a:defRPr/>
            </a:lvl3pPr>
            <a:lvl4pPr marL="413352" indent="0">
              <a:buNone/>
              <a:defRPr/>
            </a:lvl4pPr>
            <a:lvl5pPr marL="558120" indent="0">
              <a:buNone/>
              <a:defRPr/>
            </a:lvl5pPr>
          </a:lstStyle>
          <a:p>
            <a:pPr lvl="0"/>
            <a:r>
              <a:rPr lang="en-US"/>
              <a:t>Add table or chart here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D9F29D83-BACD-C298-36BB-DC88AF5D6EE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229100" y="3440432"/>
            <a:ext cx="6172200" cy="4027168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142862" indent="0">
              <a:buNone/>
              <a:defRPr/>
            </a:lvl2pPr>
            <a:lvl3pPr marL="278108" indent="0">
              <a:buNone/>
              <a:defRPr/>
            </a:lvl3pPr>
            <a:lvl4pPr marL="413352" indent="0">
              <a:buNone/>
              <a:defRPr/>
            </a:lvl4pPr>
            <a:lvl5pPr marL="558120" indent="0">
              <a:buNone/>
              <a:defRPr/>
            </a:lvl5pPr>
          </a:lstStyle>
          <a:p>
            <a:pPr lvl="0"/>
            <a:r>
              <a:rPr lang="en-US"/>
              <a:t>Add  bigger table or chart here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CE136E1-75BE-D5FE-9B11-DA7720A5D3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98526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B6D6025-2BD5-F890-419E-F0455F4BF8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9852659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38D9D2-1BD6-4197-2DE3-E1E96B7BED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9CB9D37-0536-CD3F-DBE6-6383B16D97E1}"/>
              </a:ext>
            </a:extLst>
          </p:cNvPr>
          <p:cNvCxnSpPr>
            <a:cxnSpLocks/>
          </p:cNvCxnSpPr>
          <p:nvPr userDrawn="1"/>
        </p:nvCxnSpPr>
        <p:spPr>
          <a:xfrm>
            <a:off x="4229100" y="3210115"/>
            <a:ext cx="6172199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53906A-E4DC-5462-4953-9E42C009A88D}"/>
              </a:ext>
            </a:extLst>
          </p:cNvPr>
          <p:cNvCxnSpPr>
            <a:cxnSpLocks/>
          </p:cNvCxnSpPr>
          <p:nvPr userDrawn="1"/>
        </p:nvCxnSpPr>
        <p:spPr>
          <a:xfrm>
            <a:off x="11161166" y="3210115"/>
            <a:ext cx="267259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AD0B47-8EA8-57F7-EA02-1B601D43498D}"/>
              </a:ext>
            </a:extLst>
          </p:cNvPr>
          <p:cNvCxnSpPr>
            <a:cxnSpLocks/>
          </p:cNvCxnSpPr>
          <p:nvPr userDrawn="1"/>
        </p:nvCxnSpPr>
        <p:spPr>
          <a:xfrm>
            <a:off x="703756" y="3210115"/>
            <a:ext cx="2672597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849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189" userDrawn="1">
          <p15:clr>
            <a:srgbClr val="FBAE40"/>
          </p15:clr>
        </p15:guide>
        <p15:guide id="8" pos="2664" userDrawn="1">
          <p15:clr>
            <a:srgbClr val="FBAE40"/>
          </p15:clr>
        </p15:guide>
        <p15:guide id="9" pos="4344" userDrawn="1">
          <p15:clr>
            <a:srgbClr val="FBAE40"/>
          </p15:clr>
        </p15:guide>
        <p15:guide id="10" pos="6552" userDrawn="1">
          <p15:clr>
            <a:srgbClr val="FBAE40"/>
          </p15:clr>
        </p15:guide>
        <p15:guide id="11" pos="7027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4" orient="horz" pos="662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ablesChar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87552F6-8B4B-7BEB-71C0-15545263E9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2" y="1725773"/>
            <a:ext cx="6172198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674F4-1E45-A0EF-6F02-9BC7FFB836E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62000" y="2739845"/>
            <a:ext cx="6172200" cy="47277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 here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8655A16B-2297-6558-63CE-8699F1C617E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696200" y="1725777"/>
            <a:ext cx="6172200" cy="2365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 here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D10EDD1-66BE-927E-47E1-D553C9F3809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696200" y="4784812"/>
            <a:ext cx="6172200" cy="26827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C9B69DB-F0EF-A074-F384-E5455BE9B7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02FF69BE-A206-0F28-CFB0-A7B90CC55F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C4FA47F-B69A-4BBA-1F25-EB0720D1C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C8C4C5E-531A-2E0A-F71A-71B0F341A384}"/>
              </a:ext>
            </a:extLst>
          </p:cNvPr>
          <p:cNvCxnSpPr>
            <a:cxnSpLocks/>
          </p:cNvCxnSpPr>
          <p:nvPr userDrawn="1"/>
        </p:nvCxnSpPr>
        <p:spPr>
          <a:xfrm>
            <a:off x="728750" y="2599042"/>
            <a:ext cx="620545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344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184" userDrawn="1">
          <p15:clr>
            <a:srgbClr val="FBAE40"/>
          </p15:clr>
        </p15:guide>
        <p15:guide id="8" pos="2664" userDrawn="1">
          <p15:clr>
            <a:srgbClr val="FBAE40"/>
          </p15:clr>
        </p15:guide>
        <p15:guide id="9" pos="4368" userDrawn="1">
          <p15:clr>
            <a:srgbClr val="FBAE40"/>
          </p15:clr>
        </p15:guide>
        <p15:guide id="10" pos="6552" userDrawn="1">
          <p15:clr>
            <a:srgbClr val="FBAE40"/>
          </p15:clr>
        </p15:guide>
        <p15:guide id="11" pos="7032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4" orient="horz" pos="6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BEF5C6F0-3E55-7A19-2089-47AE004903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401A031-B71A-0260-0311-9BA72938B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8D07B54-7DE3-F273-6536-7C1E2B2F71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25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184" userDrawn="1">
          <p15:clr>
            <a:srgbClr val="FBAE40"/>
          </p15:clr>
        </p15:guide>
        <p15:guide id="8" pos="2664" userDrawn="1">
          <p15:clr>
            <a:srgbClr val="FBAE40"/>
          </p15:clr>
        </p15:guide>
        <p15:guide id="9" pos="4368" userDrawn="1">
          <p15:clr>
            <a:srgbClr val="FBAE40"/>
          </p15:clr>
        </p15:guide>
        <p15:guide id="10" pos="6552" userDrawn="1">
          <p15:clr>
            <a:srgbClr val="FBAE40"/>
          </p15:clr>
        </p15:guide>
        <p15:guide id="11" pos="7032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4" orient="horz" pos="66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x_TableCharts_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281D1F9F-BB4F-B8C0-B6C4-8CB639FFE961}"/>
              </a:ext>
            </a:extLst>
          </p:cNvPr>
          <p:cNvSpPr/>
          <p:nvPr userDrawn="1"/>
        </p:nvSpPr>
        <p:spPr>
          <a:xfrm>
            <a:off x="762000" y="5091930"/>
            <a:ext cx="6172200" cy="13336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n>
                <a:noFill/>
              </a:ln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E7EA9D-01C4-EEC8-C28B-90F4F8D091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183"/>
            <a:ext cx="7086600" cy="2304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13D0D3A-9821-FF5C-62B7-998563626C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143284"/>
            <a:ext cx="8229600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87552F6-8B4B-7BEB-71C0-15545263E9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9620" y="1725773"/>
            <a:ext cx="6172200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51" name="Picture Placeholder 48">
            <a:extLst>
              <a:ext uri="{FF2B5EF4-FFF2-40B4-BE49-F238E27FC236}">
                <a16:creationId xmlns:a16="http://schemas.microsoft.com/office/drawing/2014/main" id="{91840FB2-2E95-0467-034C-F0136FF7EE7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69620" y="2646791"/>
            <a:ext cx="2705100" cy="1468012"/>
          </a:xfrm>
        </p:spPr>
        <p:txBody>
          <a:bodyPr/>
          <a:lstStyle/>
          <a:p>
            <a:endParaRPr lang="en-US"/>
          </a:p>
        </p:txBody>
      </p:sp>
      <p:sp>
        <p:nvSpPr>
          <p:cNvPr id="52" name="Picture Placeholder 48">
            <a:extLst>
              <a:ext uri="{FF2B5EF4-FFF2-40B4-BE49-F238E27FC236}">
                <a16:creationId xmlns:a16="http://schemas.microsoft.com/office/drawing/2014/main" id="{F97F6492-4D66-B8AF-887B-87A36825541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29100" y="2646791"/>
            <a:ext cx="2712720" cy="1468012"/>
          </a:xfrm>
        </p:spPr>
        <p:txBody>
          <a:bodyPr/>
          <a:lstStyle/>
          <a:p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D0AF7C03-EB15-2051-425E-5145E672A7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2000" y="4627246"/>
            <a:ext cx="2705100" cy="358140"/>
          </a:xfrm>
        </p:spPr>
        <p:txBody>
          <a:bodyPr>
            <a:noAutofit/>
          </a:bodyPr>
          <a:lstStyle>
            <a:lvl1pPr marL="0" indent="0" algn="ctr">
              <a:buNone/>
              <a:defRPr sz="1080"/>
            </a:lvl1pPr>
            <a:lvl2pPr>
              <a:defRPr sz="1080"/>
            </a:lvl2pPr>
            <a:lvl3pPr>
              <a:defRPr sz="1080"/>
            </a:lvl3pPr>
            <a:lvl4pPr>
              <a:defRPr sz="1080"/>
            </a:lvl4pPr>
            <a:lvl5pPr>
              <a:defRPr sz="1080"/>
            </a:lvl5pPr>
          </a:lstStyle>
          <a:p>
            <a:pPr lvl="0"/>
            <a:r>
              <a:rPr lang="en-US"/>
              <a:t>Add small copy here</a:t>
            </a:r>
          </a:p>
        </p:txBody>
      </p:sp>
      <p:sp>
        <p:nvSpPr>
          <p:cNvPr id="56" name="Text Placeholder 53">
            <a:extLst>
              <a:ext uri="{FF2B5EF4-FFF2-40B4-BE49-F238E27FC236}">
                <a16:creationId xmlns:a16="http://schemas.microsoft.com/office/drawing/2014/main" id="{6E612A1B-F728-3AED-1F00-6A8A41C067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29100" y="4627246"/>
            <a:ext cx="2712720" cy="358140"/>
          </a:xfrm>
        </p:spPr>
        <p:txBody>
          <a:bodyPr>
            <a:noAutofit/>
          </a:bodyPr>
          <a:lstStyle>
            <a:lvl1pPr marL="0" indent="0" algn="ctr">
              <a:buNone/>
              <a:defRPr sz="1080"/>
            </a:lvl1pPr>
            <a:lvl2pPr>
              <a:defRPr sz="1080"/>
            </a:lvl2pPr>
            <a:lvl3pPr>
              <a:defRPr sz="1080"/>
            </a:lvl3pPr>
            <a:lvl4pPr>
              <a:defRPr sz="1080"/>
            </a:lvl4pPr>
            <a:lvl5pPr>
              <a:defRPr sz="1080"/>
            </a:lvl5pPr>
          </a:lstStyle>
          <a:p>
            <a:pPr lvl="0"/>
            <a:r>
              <a:rPr lang="en-US"/>
              <a:t>Add small copy here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22F34B21-F457-2F10-C02D-A093B19235D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93183" y="5256052"/>
            <a:ext cx="5740316" cy="26905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439DB606-BA4D-97D2-68A3-B7ADD63C0FF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92506" y="5650703"/>
            <a:ext cx="5741670" cy="663503"/>
          </a:xfrm>
        </p:spPr>
        <p:txBody>
          <a:bodyPr lIns="0" tIns="0" rIns="0" bIns="0">
            <a:normAutofit/>
          </a:bodyPr>
          <a:lstStyle>
            <a:lvl1pPr marL="0" indent="-142865">
              <a:spcBef>
                <a:spcPts val="0"/>
              </a:spcBef>
              <a:buFont typeface="+mj-lt"/>
              <a:buAutoNum type="arabicPeriod"/>
              <a:tabLst/>
              <a:defRPr sz="900"/>
            </a:lvl1pPr>
            <a:lvl2pPr marL="417161" indent="-274298">
              <a:buFont typeface="+mj-lt"/>
              <a:buAutoNum type="arabicPeriod"/>
              <a:defRPr/>
            </a:lvl2pPr>
            <a:lvl3pPr marL="552406" indent="-274298">
              <a:buFont typeface="+mj-lt"/>
              <a:buAutoNum type="arabicPeriod"/>
              <a:defRPr/>
            </a:lvl3pPr>
            <a:lvl4pPr marL="687649" indent="-274298">
              <a:buFont typeface="+mj-lt"/>
              <a:buAutoNum type="arabicPeriod"/>
              <a:defRPr/>
            </a:lvl4pPr>
            <a:lvl5pPr marL="832417" indent="-274298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Add copy here</a:t>
            </a:r>
          </a:p>
          <a:p>
            <a:pPr lvl="0"/>
            <a:r>
              <a:rPr lang="en-US"/>
              <a:t>Add copy here</a:t>
            </a:r>
          </a:p>
          <a:p>
            <a:pPr marL="0" marR="0" lvl="0" indent="-142865" algn="l" defTabSz="109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lang="en-US"/>
              <a:t>Add copy here</a:t>
            </a:r>
          </a:p>
          <a:p>
            <a:pPr marL="0" marR="0" lvl="0" indent="-142865" algn="l" defTabSz="109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lang="en-US"/>
              <a:t>Add copy here</a:t>
            </a:r>
          </a:p>
          <a:p>
            <a:pPr lvl="0"/>
            <a:endParaRPr lang="en-US"/>
          </a:p>
        </p:txBody>
      </p:sp>
      <p:sp>
        <p:nvSpPr>
          <p:cNvPr id="65" name="Table Placeholder 64">
            <a:extLst>
              <a:ext uri="{FF2B5EF4-FFF2-40B4-BE49-F238E27FC236}">
                <a16:creationId xmlns:a16="http://schemas.microsoft.com/office/drawing/2014/main" id="{E50009A2-3C48-A64D-0EBE-19DAD920441E}"/>
              </a:ext>
            </a:extLst>
          </p:cNvPr>
          <p:cNvSpPr>
            <a:spLocks noGrp="1"/>
          </p:cNvSpPr>
          <p:nvPr>
            <p:ph type="tbl" sz="quarter" idx="27" hasCustomPrompt="1"/>
          </p:nvPr>
        </p:nvSpPr>
        <p:spPr>
          <a:xfrm>
            <a:off x="762000" y="6737987"/>
            <a:ext cx="6172200" cy="7296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Table</a:t>
            </a: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06DF8390-D917-6D5A-FFE7-B30BEA391D7F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688582" y="2609851"/>
            <a:ext cx="6179818" cy="1892372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142862" indent="0">
              <a:buFontTx/>
              <a:buNone/>
              <a:defRPr/>
            </a:lvl2pPr>
            <a:lvl3pPr marL="278108" indent="0">
              <a:buFontTx/>
              <a:buNone/>
              <a:defRPr/>
            </a:lvl3pPr>
            <a:lvl4pPr marL="413352" indent="0">
              <a:buFontTx/>
              <a:buNone/>
              <a:defRPr/>
            </a:lvl4pPr>
            <a:lvl5pPr marL="558120" indent="0">
              <a:buFontTx/>
              <a:buNone/>
              <a:defRPr/>
            </a:lvl5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129C5FA8-82D4-BE51-BFB5-12AB7DFFD9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88582" y="2281253"/>
            <a:ext cx="6172198" cy="2014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/>
            </a:lvl2pPr>
            <a:lvl3pPr marL="278108" indent="0">
              <a:buNone/>
              <a:defRPr/>
            </a:lvl3pPr>
            <a:lvl4pPr marL="413352" indent="0">
              <a:buNone/>
              <a:defRPr/>
            </a:lvl4pPr>
            <a:lvl5pPr marL="558120" indent="0">
              <a:buNone/>
              <a:defRPr/>
            </a:lvl5pPr>
          </a:lstStyle>
          <a:p>
            <a:pPr lvl="0"/>
            <a:r>
              <a:rPr lang="en-US"/>
              <a:t>ADD TITLE HERE</a:t>
            </a:r>
          </a:p>
        </p:txBody>
      </p:sp>
      <p:sp>
        <p:nvSpPr>
          <p:cNvPr id="73" name="Content Placeholder 66">
            <a:extLst>
              <a:ext uri="{FF2B5EF4-FFF2-40B4-BE49-F238E27FC236}">
                <a16:creationId xmlns:a16="http://schemas.microsoft.com/office/drawing/2014/main" id="{F10E57D5-75F1-D9A1-7F26-E0D062779C7A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688582" y="5575228"/>
            <a:ext cx="6172198" cy="1892372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142862" indent="0">
              <a:buFontTx/>
              <a:buNone/>
              <a:defRPr/>
            </a:lvl2pPr>
            <a:lvl3pPr marL="278108" indent="0">
              <a:buFontTx/>
              <a:buNone/>
              <a:defRPr/>
            </a:lvl3pPr>
            <a:lvl4pPr marL="413352" indent="0">
              <a:buFontTx/>
              <a:buNone/>
              <a:defRPr/>
            </a:lvl4pPr>
            <a:lvl5pPr marL="558120" indent="0">
              <a:buFontTx/>
              <a:buNone/>
              <a:defRPr/>
            </a:lvl5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74" name="Text Placeholder 69">
            <a:extLst>
              <a:ext uri="{FF2B5EF4-FFF2-40B4-BE49-F238E27FC236}">
                <a16:creationId xmlns:a16="http://schemas.microsoft.com/office/drawing/2014/main" id="{20913391-4608-FD76-1CC5-BF068B19946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88582" y="5246632"/>
            <a:ext cx="6179818" cy="2014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2862" indent="0">
              <a:buNone/>
              <a:defRPr/>
            </a:lvl2pPr>
            <a:lvl3pPr marL="278108" indent="0">
              <a:buNone/>
              <a:defRPr/>
            </a:lvl3pPr>
            <a:lvl4pPr marL="413352" indent="0">
              <a:buNone/>
              <a:defRPr/>
            </a:lvl4pPr>
            <a:lvl5pPr marL="558120" indent="0">
              <a:buNone/>
              <a:defRPr/>
            </a:lvl5pPr>
          </a:lstStyle>
          <a:p>
            <a:pPr lvl="0"/>
            <a:r>
              <a:rPr lang="en-US"/>
              <a:t>ADD TITLE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B4B4F52-739C-0B23-582C-8EFE58046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52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3" orient="horz" pos="864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184" userDrawn="1">
          <p15:clr>
            <a:srgbClr val="FBAE40"/>
          </p15:clr>
        </p15:guide>
        <p15:guide id="8" pos="2664" userDrawn="1">
          <p15:clr>
            <a:srgbClr val="FBAE40"/>
          </p15:clr>
        </p15:guide>
        <p15:guide id="9" pos="4368" userDrawn="1">
          <p15:clr>
            <a:srgbClr val="FBAE40"/>
          </p15:clr>
        </p15:guide>
        <p15:guide id="10" pos="6552" userDrawn="1">
          <p15:clr>
            <a:srgbClr val="FBAE40"/>
          </p15:clr>
        </p15:guide>
        <p15:guide id="11" pos="7032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4" orient="horz" pos="662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6-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5685A43-7CED-9A0F-178D-4EE46535C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B8ADD3-339B-F120-0323-E9F83F7BD1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2" y="7812045"/>
            <a:ext cx="1688036" cy="14977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1BB5C32-AB38-8AD0-7B22-77667538DC16}"/>
              </a:ext>
            </a:extLst>
          </p:cNvPr>
          <p:cNvCxnSpPr/>
          <p:nvPr userDrawn="1"/>
        </p:nvCxnSpPr>
        <p:spPr>
          <a:xfrm>
            <a:off x="2383645" y="7812044"/>
            <a:ext cx="0" cy="149771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474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pos="8736" userDrawn="1">
          <p15:clr>
            <a:srgbClr val="FBAE40"/>
          </p15:clr>
        </p15:guide>
        <p15:guide id="11" pos="4368" userDrawn="1">
          <p15:clr>
            <a:srgbClr val="FBAE40"/>
          </p15:clr>
        </p15:guide>
        <p15:guide id="12" pos="4848" userDrawn="1">
          <p15:clr>
            <a:srgbClr val="FBAE40"/>
          </p15:clr>
        </p15:guide>
        <p15:guide id="13" orient="horz" pos="4704" userDrawn="1">
          <p15:clr>
            <a:srgbClr val="FBAE40"/>
          </p15:clr>
        </p15:guide>
        <p15:guide id="15" pos="3384" userDrawn="1">
          <p15:clr>
            <a:srgbClr val="FBAE40"/>
          </p15:clr>
        </p15:guide>
        <p15:guide id="16" pos="2909" userDrawn="1">
          <p15:clr>
            <a:srgbClr val="FBAE40"/>
          </p15:clr>
        </p15:guide>
        <p15:guide id="17" pos="1920" userDrawn="1">
          <p15:clr>
            <a:srgbClr val="FBAE40"/>
          </p15:clr>
        </p15:guide>
        <p15:guide id="18" pos="1440" userDrawn="1">
          <p15:clr>
            <a:srgbClr val="FBAE40"/>
          </p15:clr>
        </p15:guide>
        <p15:guide id="19" pos="5818" userDrawn="1">
          <p15:clr>
            <a:srgbClr val="FBAE40"/>
          </p15:clr>
        </p15:guide>
        <p15:guide id="20" pos="6288" userDrawn="1">
          <p15:clr>
            <a:srgbClr val="FBAE40"/>
          </p15:clr>
        </p15:guide>
        <p15:guide id="21" pos="7272" userDrawn="1">
          <p15:clr>
            <a:srgbClr val="FBAE40"/>
          </p15:clr>
        </p15:guide>
        <p15:guide id="22" pos="7747" userDrawn="1">
          <p15:clr>
            <a:srgbClr val="FBAE40"/>
          </p15:clr>
        </p15:guide>
        <p15:guide id="23" orient="horz" pos="48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Column_Highlight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DCBF381-B923-B534-18B2-8F4D3972DDB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020300" y="1833220"/>
            <a:ext cx="4610100" cy="27435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6BF6CF2-8B5E-209C-DC61-E1A0259C43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87096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Employee Name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E3885E18-AF47-FF98-C057-6312A6963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8709659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Employee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4A6A6B-EB3B-3376-6A01-5CA7EB738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C4D475F4-1466-B9AE-34F7-AF5D99426E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2001" y="1837512"/>
            <a:ext cx="3848100" cy="32748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Birthplace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0BCDB391-D5F7-1DE9-7F02-E0FE2EF101D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62001" y="2259601"/>
            <a:ext cx="3848100" cy="26192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City, State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487C34B-4F8B-5BCD-CACB-23C2B463B2A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9938" y="2893931"/>
            <a:ext cx="3848100" cy="32748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Education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7CD123E-F6DF-2A40-924A-0DB6FF5B981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69938" y="3312278"/>
            <a:ext cx="3848100" cy="619628"/>
          </a:xfrm>
        </p:spPr>
        <p:txBody>
          <a:bodyPr wrap="none">
            <a:noAutofit/>
          </a:bodyPr>
          <a:lstStyle>
            <a:lvl1pPr marL="171450" indent="-1714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/>
              <a:t>Add text here</a:t>
            </a:r>
          </a:p>
          <a:p>
            <a:pPr marL="142865" marR="0" lvl="0" indent="-142865" algn="l" defTabSz="109719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13FE845-66F0-6FAC-A82F-9CDF3AC4418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9938" y="4358854"/>
            <a:ext cx="3848100" cy="32748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Work Experience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22A034A8-57BB-B18E-6EDF-A4CB3E49EEE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69938" y="4777201"/>
            <a:ext cx="3848100" cy="945998"/>
          </a:xfrm>
        </p:spPr>
        <p:txBody>
          <a:bodyPr wrap="none">
            <a:noAutofit/>
          </a:bodyPr>
          <a:lstStyle>
            <a:lvl1pPr marL="142865" indent="-142865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/>
              <a:t>Add text here</a:t>
            </a:r>
          </a:p>
          <a:p>
            <a:pPr marL="142865" marR="0" lvl="0" indent="-142865" algn="l" defTabSz="109719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marL="142865" marR="0" lvl="0" indent="-142865" algn="l" defTabSz="109719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lvl="0"/>
            <a:endParaRPr lang="en-US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77036F8-B3CF-621A-A6F2-2D0D1B0E758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410200" y="1833220"/>
            <a:ext cx="3848100" cy="32748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Career at Emersion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CD29D14-6AB6-891F-1A19-94C11672D5D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410200" y="2255308"/>
            <a:ext cx="3848100" cy="185949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D03CEEDC-3A12-6A8F-3C35-517B9E6A2EC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391151" y="4355112"/>
            <a:ext cx="3848100" cy="32748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About Me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906608D-25D4-8F39-E36F-A47D2769E3B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391151" y="4777201"/>
            <a:ext cx="3848100" cy="161624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7" name="Picture Placeholder 12">
            <a:extLst>
              <a:ext uri="{FF2B5EF4-FFF2-40B4-BE49-F238E27FC236}">
                <a16:creationId xmlns:a16="http://schemas.microsoft.com/office/drawing/2014/main" id="{55B14F18-3A83-5F20-2C62-B5B39FD50C6B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10020300" y="4710739"/>
            <a:ext cx="4610100" cy="27435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83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9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pos="5832" userDrawn="1">
          <p15:clr>
            <a:srgbClr val="FBAE40"/>
          </p15:clr>
        </p15:guide>
        <p15:guide id="10" pos="6312" userDrawn="1">
          <p15:clr>
            <a:srgbClr val="FBAE40"/>
          </p15:clr>
        </p15:guide>
        <p15:guide id="11" orient="horz" pos="4704" userDrawn="1">
          <p15:clr>
            <a:srgbClr val="FBAE40"/>
          </p15:clr>
        </p15:guide>
        <p15:guide id="12" orient="horz" pos="662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P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1137A9F-DBCD-329A-BB33-7955201058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3758263"/>
            <a:ext cx="13106400" cy="1629382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C2008A-1CAC-BB31-890B-B9294CD21A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79" y="7206147"/>
            <a:ext cx="2612301" cy="210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29FA1F-80AD-4C1E-91ED-4BFFDA8A49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471" y="7208375"/>
            <a:ext cx="2285999" cy="2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7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80" userDrawn="1">
          <p15:clr>
            <a:srgbClr val="FBAE40"/>
          </p15:clr>
        </p15:guide>
        <p15:guide id="3" pos="4368" userDrawn="1">
          <p15:clr>
            <a:srgbClr val="FBAE40"/>
          </p15:clr>
        </p15:guide>
        <p15:guide id="4" pos="4848" userDrawn="1">
          <p15:clr>
            <a:srgbClr val="FBAE40"/>
          </p15:clr>
        </p15:guide>
        <p15:guide id="5" pos="8736" userDrawn="1">
          <p15:clr>
            <a:srgbClr val="FBAE40"/>
          </p15:clr>
        </p15:guide>
        <p15:guide id="6" orient="horz" pos="480" userDrawn="1">
          <p15:clr>
            <a:srgbClr val="FBAE40"/>
          </p15:clr>
        </p15:guide>
        <p15:guide id="7" orient="horz" pos="468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238" y="329565"/>
            <a:ext cx="13623925" cy="10163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Titles Should Use Initial Caps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1597025"/>
            <a:ext cx="4206240" cy="758952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212081" y="1597025"/>
            <a:ext cx="4206240" cy="758952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9920923" y="1597025"/>
            <a:ext cx="4206240" cy="758952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503238" y="2603500"/>
            <a:ext cx="4206240" cy="5003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6"/>
          </p:nvPr>
        </p:nvSpPr>
        <p:spPr>
          <a:xfrm>
            <a:off x="5211922" y="2603500"/>
            <a:ext cx="4206240" cy="5003800"/>
          </a:xfrm>
        </p:spPr>
        <p:txBody>
          <a:bodyPr>
            <a:noAutofit/>
          </a:bodyPr>
          <a:lstStyle>
            <a:lvl1pPr marL="225425" indent="-225425"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225425" lvl="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</a:pPr>
            <a:r>
              <a:rPr lang="en-US"/>
              <a:t>Click to edit Master text styles</a:t>
            </a:r>
          </a:p>
          <a:p>
            <a:pPr marL="225425" lvl="1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</a:pPr>
            <a:r>
              <a:rPr lang="en-US"/>
              <a:t>Second level</a:t>
            </a:r>
          </a:p>
          <a:p>
            <a:pPr marL="225425" lvl="2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</a:pPr>
            <a:r>
              <a:rPr lang="en-US"/>
              <a:t>Third level</a:t>
            </a:r>
          </a:p>
          <a:p>
            <a:pPr marL="225425" lvl="3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</a:pPr>
            <a:r>
              <a:rPr lang="en-US"/>
              <a:t>Fourth level</a:t>
            </a:r>
          </a:p>
          <a:p>
            <a:pPr marL="225425" lvl="4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</a:pPr>
            <a:r>
              <a:rPr lang="en-US"/>
              <a:t>Fifth level</a:t>
            </a:r>
          </a:p>
        </p:txBody>
      </p:sp>
      <p:sp>
        <p:nvSpPr>
          <p:cNvPr id="18" name="Content Placeholder 15"/>
          <p:cNvSpPr>
            <a:spLocks noGrp="1"/>
          </p:cNvSpPr>
          <p:nvPr>
            <p:ph sz="quarter" idx="17"/>
          </p:nvPr>
        </p:nvSpPr>
        <p:spPr>
          <a:xfrm>
            <a:off x="9920606" y="2603500"/>
            <a:ext cx="4206240" cy="5003800"/>
          </a:xfrm>
        </p:spPr>
        <p:txBody>
          <a:bodyPr>
            <a:noAutofit/>
          </a:bodyPr>
          <a:lstStyle>
            <a:lvl1pPr marL="225425" indent="-225425"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225425" lvl="0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</a:pPr>
            <a:r>
              <a:rPr lang="en-US"/>
              <a:t>Click to edit Master text styles</a:t>
            </a:r>
          </a:p>
          <a:p>
            <a:pPr marL="225425" lvl="1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</a:pPr>
            <a:r>
              <a:rPr lang="en-US"/>
              <a:t>Second level</a:t>
            </a:r>
          </a:p>
          <a:p>
            <a:pPr marL="225425" lvl="2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</a:pPr>
            <a:r>
              <a:rPr lang="en-US"/>
              <a:t>Third level</a:t>
            </a:r>
          </a:p>
          <a:p>
            <a:pPr marL="225425" lvl="3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</a:pPr>
            <a:r>
              <a:rPr lang="en-US"/>
              <a:t>Fourth level</a:t>
            </a:r>
          </a:p>
          <a:p>
            <a:pPr marL="225425" lvl="4" indent="-225425" algn="l" defTabSz="146304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225425" algn="l"/>
              </a:tabLst>
            </a:pPr>
            <a:r>
              <a:rPr lang="en-US"/>
              <a:t>Fifth level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95907B7-8D46-4E37-AC44-4CDC7BB62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3238" y="7862887"/>
            <a:ext cx="8338186" cy="2444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Emerson Confidential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494397A-AAED-403F-8B2C-B58668CD4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557251" y="7860474"/>
            <a:ext cx="94361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fld id="{B3618E82-2635-4133-8350-4252D6B2AEF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3DC415-A92E-5CA2-3E31-1053D9B08AAE}"/>
              </a:ext>
            </a:extLst>
          </p:cNvPr>
          <p:cNvCxnSpPr>
            <a:cxnSpLocks/>
          </p:cNvCxnSpPr>
          <p:nvPr userDrawn="1"/>
        </p:nvCxnSpPr>
        <p:spPr>
          <a:xfrm>
            <a:off x="503238" y="2473754"/>
            <a:ext cx="420624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35EBB-A1B9-23D9-4E34-7B50A4049040}"/>
              </a:ext>
            </a:extLst>
          </p:cNvPr>
          <p:cNvCxnSpPr>
            <a:cxnSpLocks/>
          </p:cNvCxnSpPr>
          <p:nvPr userDrawn="1"/>
        </p:nvCxnSpPr>
        <p:spPr>
          <a:xfrm>
            <a:off x="5208240" y="2473754"/>
            <a:ext cx="420624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7ED916-8467-F529-6FCF-E35FBCDA112E}"/>
              </a:ext>
            </a:extLst>
          </p:cNvPr>
          <p:cNvCxnSpPr>
            <a:cxnSpLocks/>
          </p:cNvCxnSpPr>
          <p:nvPr userDrawn="1"/>
        </p:nvCxnSpPr>
        <p:spPr>
          <a:xfrm>
            <a:off x="9879992" y="2473754"/>
            <a:ext cx="420624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594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9AA96-9FE3-A210-7F9E-B34CB8E04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15A2C-6A79-8FF2-C327-8112BA00C10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14736" y="0"/>
            <a:ext cx="3415664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400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356C67E-545E-6E5B-026B-1BA17E37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8839701-16CA-DD98-45B8-13FC23D8160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14736" y="0"/>
            <a:ext cx="3415664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199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FB389C-23B6-CD17-1DD1-6D32AD902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27585C6-73B0-F0A0-D9C8-F1E67BB7A26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14736" y="0"/>
            <a:ext cx="3415664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745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59D999F-5240-A607-76B9-EE9A3D5DA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2DA10D7-DD0D-04D6-3027-FD7240FF7FD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14736" y="0"/>
            <a:ext cx="3415664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211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9F2FCBD-DD3B-92B2-265B-503A21DCD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90B972-0DB2-4990-4540-7D8C4D4F5E9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14736" y="0"/>
            <a:ext cx="3415664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6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2F2451A3-2E4D-FED9-F210-36A97A45E4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39485"/>
            <a:ext cx="6172200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202E90D-53FE-AE35-9CC4-E1ECD95184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328675"/>
            <a:ext cx="6172202" cy="65207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B571B66-45C1-CEBF-79B5-DC2E029C97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23ABC67-C5D8-615A-2ACA-650EE5CE9A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DA3A46A-AAF1-2A94-86DB-F16218DE2D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03B9A3-D8E9-271D-1CD6-D70DBA9C4A1E}"/>
              </a:ext>
            </a:extLst>
          </p:cNvPr>
          <p:cNvCxnSpPr>
            <a:cxnSpLocks/>
          </p:cNvCxnSpPr>
          <p:nvPr userDrawn="1"/>
        </p:nvCxnSpPr>
        <p:spPr>
          <a:xfrm>
            <a:off x="762000" y="3210115"/>
            <a:ext cx="617220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169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36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000A7C-4B38-5192-05E9-C248EC647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D2CFFC8-B02F-5A3A-7E51-74411BAE76C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14736" y="0"/>
            <a:ext cx="3415664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50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A87A743-DC1B-68E9-E12A-4458F2092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4D8D276-D4AD-DD94-2422-576225C8B31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14736" y="0"/>
            <a:ext cx="3415664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32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allation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8D5EFBBB-ED29-0111-295D-615D1881B1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98" y="3439485"/>
            <a:ext cx="5007035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4361F2C-A119-7315-CAF7-F8C91F21E8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258365"/>
            <a:ext cx="3843581" cy="722387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876E533-3E78-950B-1383-0B85094B06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Installation Instructions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568E48F-1685-F1DF-7B66-5B27D2AA9D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F29D3C-2213-3E6A-B2DC-95486AB8B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3A327189-79E0-1070-D706-153CD74A24CC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7696200" y="2540023"/>
            <a:ext cx="6172200" cy="4451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D74D72-A4FC-4CB0-AE20-D9A3ECC8C81B}"/>
              </a:ext>
            </a:extLst>
          </p:cNvPr>
          <p:cNvCxnSpPr>
            <a:cxnSpLocks/>
          </p:cNvCxnSpPr>
          <p:nvPr userDrawn="1"/>
        </p:nvCxnSpPr>
        <p:spPr>
          <a:xfrm>
            <a:off x="749860" y="3210115"/>
            <a:ext cx="488089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D68C252-AD04-E795-C116-9AC54F8AB04A}"/>
              </a:ext>
            </a:extLst>
          </p:cNvPr>
          <p:cNvSpPr/>
          <p:nvPr userDrawn="1"/>
        </p:nvSpPr>
        <p:spPr>
          <a:xfrm>
            <a:off x="0" y="0"/>
            <a:ext cx="299258" cy="8229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277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pos="480">
          <p15:clr>
            <a:srgbClr val="FBAE40"/>
          </p15:clr>
        </p15:guide>
        <p15:guide id="3" pos="8736">
          <p15:clr>
            <a:srgbClr val="FBAE40"/>
          </p15:clr>
        </p15:guide>
        <p15:guide id="6" orient="horz" pos="922">
          <p15:clr>
            <a:srgbClr val="FBAE40"/>
          </p15:clr>
        </p15:guide>
        <p15:guide id="7" pos="2904">
          <p15:clr>
            <a:srgbClr val="FBAE40"/>
          </p15:clr>
        </p15:guide>
        <p15:guide id="8" pos="3384">
          <p15:clr>
            <a:srgbClr val="FBAE40"/>
          </p15:clr>
        </p15:guide>
        <p15:guide id="9" pos="5832">
          <p15:clr>
            <a:srgbClr val="FBAE40"/>
          </p15:clr>
        </p15:guide>
        <p15:guide id="10" pos="6312">
          <p15:clr>
            <a:srgbClr val="FBAE40"/>
          </p15:clr>
        </p15:guide>
        <p15:guide id="11" orient="horz" pos="4704">
          <p15:clr>
            <a:srgbClr val="FBAE40"/>
          </p15:clr>
        </p15:guide>
        <p15:guide id="12" orient="horz" pos="66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-Column_Quot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E7EA9D-01C4-EEC8-C28B-90F4F8D091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96200" y="5466959"/>
            <a:ext cx="6172199" cy="756894"/>
          </a:xfrm>
          <a:noFill/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Type name here</a:t>
            </a:r>
          </a:p>
          <a:p>
            <a:pPr lvl="0"/>
            <a:r>
              <a:rPr lang="en-US"/>
              <a:t>Type Source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1137A9F-DBCD-329A-BB33-7955201058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654891"/>
            <a:ext cx="13106400" cy="213953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”Add quote right in here.”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F18EF8-5D0F-6325-6882-9DA9FCC62B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79" y="7206147"/>
            <a:ext cx="2612301" cy="210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CA710B-0CF5-F6EF-9E22-9C3906782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471" y="7208375"/>
            <a:ext cx="2285999" cy="2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80" userDrawn="1">
          <p15:clr>
            <a:srgbClr val="FBAE40"/>
          </p15:clr>
        </p15:guide>
        <p15:guide id="3" pos="4368" userDrawn="1">
          <p15:clr>
            <a:srgbClr val="FBAE40"/>
          </p15:clr>
        </p15:guide>
        <p15:guide id="4" pos="4848" userDrawn="1">
          <p15:clr>
            <a:srgbClr val="FBAE40"/>
          </p15:clr>
        </p15:guide>
        <p15:guide id="5" pos="8736" userDrawn="1">
          <p15:clr>
            <a:srgbClr val="FBAE40"/>
          </p15:clr>
        </p15:guide>
        <p15:guide id="6" orient="horz" pos="317" userDrawn="1">
          <p15:clr>
            <a:srgbClr val="FBAE40"/>
          </p15:clr>
        </p15:guide>
        <p15:guide id="7" orient="horz" pos="4704" userDrawn="1">
          <p15:clr>
            <a:srgbClr val="FBAE40"/>
          </p15:clr>
        </p15:guide>
        <p15:guide id="8" orient="horz" pos="864" userDrawn="1">
          <p15:clr>
            <a:srgbClr val="FBAE40"/>
          </p15:clr>
        </p15:guide>
        <p15:guide id="9" orient="horz" pos="922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2F2451A3-2E4D-FED9-F210-36A97A45E4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39485"/>
            <a:ext cx="6172200" cy="2978192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202E90D-53FE-AE35-9CC4-E1ECD95184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328675"/>
            <a:ext cx="6172202" cy="65207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CF781ACE-ACC4-BF29-95E7-9F804A0813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96197" y="3439485"/>
            <a:ext cx="6172203" cy="29781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4AA4399-A89E-D286-5E84-316207553A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96200" y="2328675"/>
            <a:ext cx="6172198" cy="65207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B571B66-45C1-CEBF-79B5-DC2E029C97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23ABC67-C5D8-615A-2ACA-650EE5CE9A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6A7AF21-2825-57E4-B51A-E84759062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BDAB0DE-3DFA-5BEF-047C-542207DA1362}"/>
              </a:ext>
            </a:extLst>
          </p:cNvPr>
          <p:cNvCxnSpPr>
            <a:cxnSpLocks/>
          </p:cNvCxnSpPr>
          <p:nvPr userDrawn="1"/>
        </p:nvCxnSpPr>
        <p:spPr>
          <a:xfrm>
            <a:off x="762000" y="3210115"/>
            <a:ext cx="617220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AD6AE98-94D6-1FDC-DD08-D6D99A0E95C6}"/>
              </a:ext>
            </a:extLst>
          </p:cNvPr>
          <p:cNvCxnSpPr>
            <a:cxnSpLocks/>
          </p:cNvCxnSpPr>
          <p:nvPr userDrawn="1"/>
        </p:nvCxnSpPr>
        <p:spPr>
          <a:xfrm>
            <a:off x="7644938" y="3210115"/>
            <a:ext cx="617220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937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36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_Text_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5DCD5010-19B5-C942-3E70-DA25AAECEA2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437330"/>
            <a:ext cx="6172200" cy="756894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what a two-line</a:t>
            </a:r>
            <a:br>
              <a:rPr lang="en-US"/>
            </a:br>
            <a:r>
              <a:rPr lang="en-US"/>
              <a:t>header looks like.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176BEFFB-3E95-BB02-EA3D-F20C569281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2000" y="3702798"/>
            <a:ext cx="6172200" cy="376480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E40AC81E-C8ED-1249-0E4A-BB7758EF6D5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696200" y="1753328"/>
            <a:ext cx="6172200" cy="5714272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142862" indent="0">
              <a:buNone/>
              <a:defRPr sz="1440"/>
            </a:lvl2pPr>
            <a:lvl3pPr marL="278108" indent="0">
              <a:buNone/>
              <a:defRPr sz="1440"/>
            </a:lvl3pPr>
            <a:lvl4pPr marL="413352" indent="0">
              <a:buNone/>
              <a:defRPr sz="1440"/>
            </a:lvl4pPr>
            <a:lvl5pPr marL="558120" indent="0">
              <a:buNone/>
              <a:defRPr sz="1440"/>
            </a:lvl5pPr>
          </a:lstStyle>
          <a:p>
            <a:pPr lvl="0"/>
            <a:r>
              <a:rPr lang="en-US"/>
              <a:t>Add Chart, Table, or Image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2E9E77B-213E-F5F1-1D3B-9C117F35CA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5C794C3-BCFF-AA11-B7A2-BAA333DDC3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0048900-74BE-67A1-B79D-B36D6DD957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5B1C02E-F27D-6E11-4585-6076C34E2E13}"/>
              </a:ext>
            </a:extLst>
          </p:cNvPr>
          <p:cNvCxnSpPr>
            <a:cxnSpLocks/>
          </p:cNvCxnSpPr>
          <p:nvPr userDrawn="1"/>
        </p:nvCxnSpPr>
        <p:spPr>
          <a:xfrm>
            <a:off x="762000" y="3442872"/>
            <a:ext cx="617220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4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3116981-84F5-0A58-4B1B-A0E35AF6D5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696200" y="1680784"/>
            <a:ext cx="6172200" cy="578681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F8183CE-AB9C-5E4D-2DC5-6565681491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1928982"/>
            <a:ext cx="61722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C09B5A3-FF54-5B9D-B2C7-3593E6BB65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2258574"/>
            <a:ext cx="6172200" cy="364304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3F9B64B-6CB7-B1CA-B83B-964748D5DB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133197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C746C21-B646-CCAF-1956-5806AB3229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13319760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6D94E95F-8BFE-2881-439B-7CEBB4F084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2000" y="2817256"/>
            <a:ext cx="61722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413B790E-3066-65CB-2F63-6DF2A8B9D7E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2000" y="3146848"/>
            <a:ext cx="6172200" cy="364304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A664E7B-40AF-FFD9-B322-1843524FF0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2000" y="3710650"/>
            <a:ext cx="61722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533908D-56F2-A2EE-AB81-D3C9E41620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2000" y="4040242"/>
            <a:ext cx="6172200" cy="364304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A184170E-A8CB-5319-42ED-5A3A760677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4630337"/>
            <a:ext cx="61722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BE7E1B3-BB11-75AE-C154-05334BCB66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4959929"/>
            <a:ext cx="6172200" cy="364304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A284576-58F4-8AF8-4FFA-007FB6B257C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2000" y="5518611"/>
            <a:ext cx="61722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D9C46712-CB28-F581-AD84-F26880A2C78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2000" y="5848203"/>
            <a:ext cx="6172200" cy="364304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809BB1C5-83A9-389F-060F-5169694E3F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2000" y="6412005"/>
            <a:ext cx="61722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1B07DE63-B085-7947-0034-8B56B463906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000" y="6741597"/>
            <a:ext cx="6172200" cy="364304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BAC58CA-BE9E-9ABC-8AD7-87AF7B16D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92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4368" userDrawn="1">
          <p15:clr>
            <a:srgbClr val="FBAE40"/>
          </p15:clr>
        </p15:guide>
        <p15:guide id="8" pos="4848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_Image/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84CB3F-0EFB-DE34-2949-B70243104501}"/>
              </a:ext>
            </a:extLst>
          </p:cNvPr>
          <p:cNvSpPr/>
          <p:nvPr userDrawn="1"/>
        </p:nvSpPr>
        <p:spPr>
          <a:xfrm>
            <a:off x="9578961" y="87406"/>
            <a:ext cx="5051442" cy="81498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3116981-84F5-0A58-4B1B-A0E35AF6D5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578958" y="82799"/>
            <a:ext cx="5051442" cy="81498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F8183CE-AB9C-5E4D-2DC5-6565681491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2408353"/>
            <a:ext cx="38481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C09B5A3-FF54-5B9D-B2C7-3593E6BB65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2737945"/>
            <a:ext cx="3848100" cy="537966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3F9B64B-6CB7-B1CA-B83B-964748D5DB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2" y="143130"/>
            <a:ext cx="8671558" cy="987552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3600"/>
              </a:lnSpc>
              <a:buNone/>
              <a:defRPr sz="30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This is the header of the page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C746C21-B646-CCAF-1956-5806AB3229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1238030"/>
            <a:ext cx="8671558" cy="407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440"/>
              </a:lnSpc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an optional sub-header that gives more detail to the header.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B81F689-634B-5266-7548-9114B34432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2000" y="4047582"/>
            <a:ext cx="38481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38C45F-255C-D05F-FDEA-8F398398B9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2000" y="4377174"/>
            <a:ext cx="3848100" cy="537966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45D7400D-19A0-2E3B-1702-66EF61F22E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2000" y="5702968"/>
            <a:ext cx="38481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A952489E-6D77-F1AD-7EFA-D6F7C7ACE9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2000" y="6032560"/>
            <a:ext cx="3848100" cy="537966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DF5CD718-F92E-8A4A-F4A6-F697D431EE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72100" y="2408353"/>
            <a:ext cx="38481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6D43D5E-0E95-80C6-84B5-8124653704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72100" y="2737945"/>
            <a:ext cx="3848100" cy="537966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0D7A44A-5184-0105-6DBE-1A244720F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72100" y="4047582"/>
            <a:ext cx="38481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E8C53F9F-A92A-8497-5227-8AF495B073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72100" y="4377174"/>
            <a:ext cx="3848100" cy="537966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A9FDCB23-90D4-9785-728A-3B017559980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72100" y="5702968"/>
            <a:ext cx="3848100" cy="22224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4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Paragraph Header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A8EFE32A-ECAB-52E2-A799-ABE7DD09F3D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72100" y="6032560"/>
            <a:ext cx="3848100" cy="537966"/>
          </a:xfrm>
        </p:spPr>
        <p:txBody>
          <a:bodyPr lIns="0" tIns="0" rIns="0" bIns="0">
            <a:noAutofit/>
          </a:bodyPr>
          <a:lstStyle>
            <a:lvl1pPr marL="117475" indent="-1174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placeholder content for paragraph. Do not adjust width or spacing between columns that will lead to the page feeling tight and content less legible.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EFEECC-3703-9934-C2A3-0E68BBB43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57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480" userDrawn="1">
          <p15:clr>
            <a:srgbClr val="FBAE40"/>
          </p15:clr>
        </p15:guide>
        <p15:guide id="3" pos="8736" userDrawn="1">
          <p15:clr>
            <a:srgbClr val="FBAE40"/>
          </p15:clr>
        </p15:guide>
        <p15:guide id="6" orient="horz" pos="922" userDrawn="1">
          <p15:clr>
            <a:srgbClr val="FBAE40"/>
          </p15:clr>
        </p15:guide>
        <p15:guide id="7" pos="2904" userDrawn="1">
          <p15:clr>
            <a:srgbClr val="FBAE40"/>
          </p15:clr>
        </p15:guide>
        <p15:guide id="8" pos="3384" userDrawn="1">
          <p15:clr>
            <a:srgbClr val="FBAE40"/>
          </p15:clr>
        </p15:guide>
        <p15:guide id="9" orient="horz" pos="4704" userDrawn="1">
          <p15:clr>
            <a:srgbClr val="FBAE40"/>
          </p15:clr>
        </p15:guide>
        <p15:guide id="10" orient="horz" pos="662" userDrawn="1">
          <p15:clr>
            <a:srgbClr val="FBAE40"/>
          </p15:clr>
        </p15:guide>
        <p15:guide id="11" pos="5808" userDrawn="1">
          <p15:clr>
            <a:srgbClr val="FBAE40"/>
          </p15:clr>
        </p15:guide>
        <p15:guide id="12" pos="631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8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E727D1-CF57-5AC9-65C9-CA7CE0CFD299}"/>
              </a:ext>
            </a:extLst>
          </p:cNvPr>
          <p:cNvSpPr/>
          <p:nvPr userDrawn="1"/>
        </p:nvSpPr>
        <p:spPr>
          <a:xfrm>
            <a:off x="-1" y="0"/>
            <a:ext cx="6849979" cy="8229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AC1B1B-33C5-BF8D-F643-8B49E66655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79" y="3171441"/>
            <a:ext cx="2612301" cy="210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95CDE-1AC6-49ED-46D2-26D77A2A03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087" y="3173669"/>
            <a:ext cx="2285999" cy="2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8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0B7A08-35E7-F5ED-F325-2E61BBF41BB3}"/>
              </a:ext>
            </a:extLst>
          </p:cNvPr>
          <p:cNvSpPr/>
          <p:nvPr userDrawn="1"/>
        </p:nvSpPr>
        <p:spPr>
          <a:xfrm>
            <a:off x="0" y="-1"/>
            <a:ext cx="14630400" cy="80467"/>
          </a:xfrm>
          <a:prstGeom prst="rect">
            <a:avLst/>
          </a:prstGeom>
          <a:solidFill>
            <a:srgbClr val="0F3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592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1422661-33EF-0C6F-9E6B-000806EAE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543D7-8401-5C4E-B0A9-F48897C0C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1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82" r:id="rId2"/>
    <p:sldLayoutId id="2147483811" r:id="rId3"/>
    <p:sldLayoutId id="2147483770" r:id="rId4"/>
    <p:sldLayoutId id="2147483771" r:id="rId5"/>
    <p:sldLayoutId id="2147483773" r:id="rId6"/>
    <p:sldLayoutId id="2147483774" r:id="rId7"/>
    <p:sldLayoutId id="2147483806" r:id="rId8"/>
    <p:sldLayoutId id="2147483775" r:id="rId9"/>
    <p:sldLayoutId id="2147483777" r:id="rId10"/>
    <p:sldLayoutId id="2147483779" r:id="rId11"/>
    <p:sldLayoutId id="2147483780" r:id="rId12"/>
    <p:sldLayoutId id="2147483781" r:id="rId13"/>
    <p:sldLayoutId id="2147483784" r:id="rId14"/>
    <p:sldLayoutId id="2147483785" r:id="rId15"/>
    <p:sldLayoutId id="2147483788" r:id="rId16"/>
    <p:sldLayoutId id="2147483790" r:id="rId17"/>
    <p:sldLayoutId id="2147483791" r:id="rId18"/>
    <p:sldLayoutId id="2147483793" r:id="rId19"/>
    <p:sldLayoutId id="2147483794" r:id="rId20"/>
    <p:sldLayoutId id="2147483795" r:id="rId21"/>
    <p:sldLayoutId id="2147483796" r:id="rId22"/>
    <p:sldLayoutId id="2147483797" r:id="rId23"/>
    <p:sldLayoutId id="2147483798" r:id="rId24"/>
    <p:sldLayoutId id="2147483799" r:id="rId25"/>
    <p:sldLayoutId id="2147483800" r:id="rId26"/>
    <p:sldLayoutId id="2147483801" r:id="rId27"/>
    <p:sldLayoutId id="2147483802" r:id="rId28"/>
    <p:sldLayoutId id="2147483803" r:id="rId29"/>
    <p:sldLayoutId id="2147483804" r:id="rId30"/>
    <p:sldLayoutId id="2147483808" r:id="rId31"/>
    <p:sldLayoutId id="2147483805" r:id="rId32"/>
    <p:sldLayoutId id="2147483818" r:id="rId33"/>
  </p:sldLayoutIdLst>
  <p:hf hdr="0" ftr="0" dt="0"/>
  <p:txStyles>
    <p:titleStyle>
      <a:lvl1pPr algn="l" defTabSz="1097192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2865" indent="-142865" algn="l" defTabSz="1097192" rtl="0" eaLnBrk="1" latinLnBrk="0" hangingPunct="1">
        <a:lnSpc>
          <a:spcPct val="100000"/>
        </a:lnSpc>
        <a:spcBef>
          <a:spcPts val="12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96913" indent="-236538" algn="l" defTabSz="1097192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Clr>
          <a:schemeClr val="tx1"/>
        </a:buClr>
        <a:buFont typeface="System Font Regular"/>
        <a:buChar char="⎯"/>
        <a:tabLst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4588" indent="-223838" algn="l" defTabSz="1097192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Clr>
          <a:schemeClr val="tx1"/>
        </a:buClr>
        <a:buFont typeface="System Font Regular"/>
        <a:buChar char="⎯"/>
        <a:tabLst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4963" indent="-223838" algn="l" defTabSz="1097192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Clr>
          <a:schemeClr val="tx1"/>
        </a:buClr>
        <a:buFont typeface="System Font Regular"/>
        <a:buChar char="⎯"/>
        <a:tabLst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65338" indent="-236538" algn="l" defTabSz="1097192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Clr>
          <a:schemeClr val="tx1"/>
        </a:buClr>
        <a:buFont typeface="System Font Regular"/>
        <a:buChar char="⎯"/>
        <a:tabLst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017279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5874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471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068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596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192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788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385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2982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576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73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770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 userDrawn="1">
          <p15:clr>
            <a:srgbClr val="F26B43"/>
          </p15:clr>
        </p15:guide>
        <p15:guide id="2" pos="460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FE10F8-434C-E412-1371-5FABA173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79" y="3499943"/>
            <a:ext cx="9250070" cy="122971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E53836-448A-F9B1-9D15-816BEA98E3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79" y="7206147"/>
            <a:ext cx="2612301" cy="210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E800BA-4648-3991-E0D3-9E8E43B054B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471" y="7208375"/>
            <a:ext cx="2285999" cy="2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3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3" r:id="rId5"/>
    <p:sldLayoutId id="2147483741" r:id="rId6"/>
    <p:sldLayoutId id="2147483742" r:id="rId7"/>
    <p:sldLayoutId id="2147483850" r:id="rId8"/>
  </p:sldLayoutIdLst>
  <p:hf hdr="0" ftr="0" dt="0"/>
  <p:txStyles>
    <p:titleStyle>
      <a:lvl1pPr algn="l" defTabSz="1097192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bg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74298" indent="-274298" algn="l" defTabSz="109719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895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90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086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683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279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5874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471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068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596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192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788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385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2982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576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73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770" algn="l" defTabSz="1097192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customXml" Target="../ink/ink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emf"/><Relationship Id="rId5" Type="http://schemas.openxmlformats.org/officeDocument/2006/relationships/image" Target="../media/image45.jpe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jpeg"/><Relationship Id="rId2" Type="http://schemas.openxmlformats.org/officeDocument/2006/relationships/hyperlink" Target="https://wrcrossref.com/" TargetMode="External"/><Relationship Id="rId1" Type="http://schemas.openxmlformats.org/officeDocument/2006/relationships/slideLayout" Target="../slideLayouts/slideLayout4.xml"/><Relationship Id="rId6" Type="http://schemas.microsoft.com/office/2007/relationships/hdphoto" Target="../media/hdphoto12.wdp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0.xml"/><Relationship Id="rId6" Type="http://schemas.microsoft.com/office/2007/relationships/hdphoto" Target="../media/hdphoto13.wdp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6.png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8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emf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7.png"/><Relationship Id="rId7" Type="http://schemas.openxmlformats.org/officeDocument/2006/relationships/image" Target="../media/image46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microsoft.com/office/2007/relationships/hdphoto" Target="../media/hdphoto16.wdp"/><Relationship Id="rId9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microsoft.com/office/2007/relationships/hdphoto" Target="../media/hdphoto17.wdp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microsoft.com/office/2007/relationships/hdphoto" Target="../media/hdphoto18.wdp"/><Relationship Id="rId7" Type="http://schemas.openxmlformats.org/officeDocument/2006/relationships/image" Target="../media/image9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98.png"/><Relationship Id="rId10" Type="http://schemas.openxmlformats.org/officeDocument/2006/relationships/image" Target="../media/image102.png"/><Relationship Id="rId4" Type="http://schemas.openxmlformats.org/officeDocument/2006/relationships/image" Target="../media/image97.jpeg"/><Relationship Id="rId9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104.jpeg"/><Relationship Id="rId7" Type="http://schemas.openxmlformats.org/officeDocument/2006/relationships/image" Target="../media/image33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2.png"/><Relationship Id="rId5" Type="http://schemas.microsoft.com/office/2007/relationships/hdphoto" Target="../media/hdphoto20.wdp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https://players.brightcove.net/6085069411001/default_default/index.html?videoId=6335085569112" TargetMode="Externa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jpeg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EFB668-CF73-0831-09F8-65C869CC7512}"/>
              </a:ext>
            </a:extLst>
          </p:cNvPr>
          <p:cNvSpPr/>
          <p:nvPr/>
        </p:nvSpPr>
        <p:spPr>
          <a:xfrm>
            <a:off x="0" y="0"/>
            <a:ext cx="6849978" cy="8229600"/>
          </a:xfrm>
          <a:prstGeom prst="rect">
            <a:avLst/>
          </a:prstGeom>
          <a:solidFill>
            <a:srgbClr val="0F3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69C9F6-F5A8-0558-40F3-6A858EC082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50E47U-843</a:t>
            </a:r>
            <a:br>
              <a:rPr lang="en-US" dirty="0"/>
            </a:br>
            <a:r>
              <a:rPr lang="en-US" dirty="0"/>
              <a:t>Universal Hot Surface Ignition Module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9CB1D-54B6-BCC4-F811-536C2B895B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effectLst/>
                <a:latin typeface="Arial" panose="020B0604020202020204" pitchFamily="34" charset="0"/>
              </a:rPr>
              <a:t>Product Training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6" name="Picture Placeholder 5" descr="A pair of hands holding a phone and a device&#10;&#10;Description automatically generated">
            <a:extLst>
              <a:ext uri="{FF2B5EF4-FFF2-40B4-BE49-F238E27FC236}">
                <a16:creationId xmlns:a16="http://schemas.microsoft.com/office/drawing/2014/main" id="{74827596-2009-33D4-EBB6-4BC67B483BEA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25112F-E3FC-02D2-1356-4EA251DD16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68" y="5896692"/>
            <a:ext cx="2285999" cy="208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4AA99-8CF0-507B-CEA6-5922E9E5B7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768" y="3018556"/>
            <a:ext cx="2285999" cy="1840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300C568-CF7C-3493-954F-274680DE4425}"/>
                  </a:ext>
                </a:extLst>
              </p14:cNvPr>
              <p14:cNvContentPartPr/>
              <p14:nvPr/>
            </p14:nvContentPartPr>
            <p14:xfrm>
              <a:off x="6908880" y="-385173"/>
              <a:ext cx="18661" cy="18661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300C568-CF7C-3493-954F-274680DE44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75830" y="-518466"/>
                <a:ext cx="1866100" cy="28258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9663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2AE4B3-C5BA-4380-95BE-B0C8DE543ECA}"/>
              </a:ext>
            </a:extLst>
          </p:cNvPr>
          <p:cNvSpPr/>
          <p:nvPr/>
        </p:nvSpPr>
        <p:spPr>
          <a:xfrm>
            <a:off x="365760" y="4320008"/>
            <a:ext cx="7248698" cy="858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CCD167-A22A-2B87-6F7C-2B10FEFA716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8652" y="5487000"/>
            <a:ext cx="3562535" cy="1454857"/>
          </a:xfrm>
        </p:spPr>
        <p:txBody>
          <a:bodyPr anchor="t"/>
          <a:lstStyle/>
          <a:p>
            <a:r>
              <a:rPr lang="en-US" dirty="0">
                <a:solidFill>
                  <a:schemeClr val="tx1"/>
                </a:solidFill>
              </a:rPr>
              <a:t>Setup operation timings and features using the Option and Select Buttons.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7EBC5E-DD40-E179-C36A-C96AF92B76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3-Digit Digital Display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513C5-F0A4-14BF-292F-E44CB6B83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DD9910-037C-0941-2400-6BF9F13A0A23}"/>
              </a:ext>
            </a:extLst>
          </p:cNvPr>
          <p:cNvSpPr/>
          <p:nvPr/>
        </p:nvSpPr>
        <p:spPr>
          <a:xfrm>
            <a:off x="548640" y="3108960"/>
            <a:ext cx="5917474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02E3703-563A-AAF7-8F2E-EAA69EFE261C}"/>
              </a:ext>
            </a:extLst>
          </p:cNvPr>
          <p:cNvSpPr txBox="1">
            <a:spLocks/>
          </p:cNvSpPr>
          <p:nvPr/>
        </p:nvSpPr>
        <p:spPr>
          <a:xfrm>
            <a:off x="5748143" y="4659265"/>
            <a:ext cx="3711874" cy="533115"/>
          </a:xfrm>
          <a:prstGeom prst="rect">
            <a:avLst/>
          </a:prstGeom>
        </p:spPr>
        <p:txBody>
          <a:bodyPr/>
          <a:lstStyle>
            <a:lvl1pPr marL="142865" indent="-142865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solidFill>
                  <a:schemeClr val="accent1"/>
                </a:solidFill>
              </a:rPr>
              <a:t>Status</a:t>
            </a:r>
          </a:p>
        </p:txBody>
      </p:sp>
      <p:pic>
        <p:nvPicPr>
          <p:cNvPr id="32" name="Picture 31" descr="A finger on a device&#10;&#10;Description automatically generated with medium confidence">
            <a:extLst>
              <a:ext uri="{FF2B5EF4-FFF2-40B4-BE49-F238E27FC236}">
                <a16:creationId xmlns:a16="http://schemas.microsoft.com/office/drawing/2014/main" id="{B9172666-66AB-7551-0440-DFBB22ABA7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399" y="2274081"/>
            <a:ext cx="3155796" cy="1954074"/>
          </a:xfrm>
          <a:prstGeom prst="rect">
            <a:avLst/>
          </a:prstGeom>
        </p:spPr>
      </p:pic>
      <p:pic>
        <p:nvPicPr>
          <p:cNvPr id="3" name="Picture 2" descr="A black electronic device with a display&#10;&#10;Description automatically generated">
            <a:extLst>
              <a:ext uri="{FF2B5EF4-FFF2-40B4-BE49-F238E27FC236}">
                <a16:creationId xmlns:a16="http://schemas.microsoft.com/office/drawing/2014/main" id="{661692F2-A1E9-1AF6-3DC1-577901117D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8143" y="2168687"/>
            <a:ext cx="3155796" cy="193640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7801F6-CE47-0E48-9C64-30C316F73BA8}"/>
              </a:ext>
            </a:extLst>
          </p:cNvPr>
          <p:cNvCxnSpPr>
            <a:cxnSpLocks/>
          </p:cNvCxnSpPr>
          <p:nvPr/>
        </p:nvCxnSpPr>
        <p:spPr>
          <a:xfrm>
            <a:off x="10144544" y="5263401"/>
            <a:ext cx="356253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E59BA22-2B17-D0E3-2288-8BCF6F21A3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3716" y="2108504"/>
            <a:ext cx="2746396" cy="1964522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C341586-80A6-0FA8-3B85-6D03BF84EE12}"/>
              </a:ext>
            </a:extLst>
          </p:cNvPr>
          <p:cNvSpPr txBox="1">
            <a:spLocks/>
          </p:cNvSpPr>
          <p:nvPr/>
        </p:nvSpPr>
        <p:spPr>
          <a:xfrm>
            <a:off x="10173716" y="4282909"/>
            <a:ext cx="3562535" cy="75689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Diagnose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756481F-FBAA-EF5E-051F-DFA0FF0F6E9B}"/>
              </a:ext>
            </a:extLst>
          </p:cNvPr>
          <p:cNvCxnSpPr>
            <a:cxnSpLocks/>
          </p:cNvCxnSpPr>
          <p:nvPr/>
        </p:nvCxnSpPr>
        <p:spPr>
          <a:xfrm>
            <a:off x="5748143" y="5263401"/>
            <a:ext cx="356253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F9DBA0-AFAA-8809-B15A-D3429AC7CC5B}"/>
              </a:ext>
            </a:extLst>
          </p:cNvPr>
          <p:cNvCxnSpPr>
            <a:cxnSpLocks/>
          </p:cNvCxnSpPr>
          <p:nvPr/>
        </p:nvCxnSpPr>
        <p:spPr>
          <a:xfrm>
            <a:off x="747229" y="5178115"/>
            <a:ext cx="356253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968BF69-FAE0-84E7-8EA6-37BF7607F2DE}"/>
              </a:ext>
            </a:extLst>
          </p:cNvPr>
          <p:cNvSpPr txBox="1">
            <a:spLocks/>
          </p:cNvSpPr>
          <p:nvPr/>
        </p:nvSpPr>
        <p:spPr>
          <a:xfrm>
            <a:off x="548640" y="1238030"/>
            <a:ext cx="13319760" cy="407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97192" rtl="0" eaLnBrk="1" latinLnBrk="0" hangingPunct="1">
              <a:lnSpc>
                <a:spcPts val="144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Provides alternate method for configuration, status and diagnostics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48F2CCA-9628-E16B-1909-E5C4E4B75C1E}"/>
              </a:ext>
            </a:extLst>
          </p:cNvPr>
          <p:cNvSpPr txBox="1">
            <a:spLocks/>
          </p:cNvSpPr>
          <p:nvPr/>
        </p:nvSpPr>
        <p:spPr>
          <a:xfrm>
            <a:off x="747229" y="4209521"/>
            <a:ext cx="3950208" cy="75689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Configure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56EE8B1-8531-E8BE-D9B0-F451E5AC012B}"/>
              </a:ext>
            </a:extLst>
          </p:cNvPr>
          <p:cNvSpPr txBox="1">
            <a:spLocks/>
          </p:cNvSpPr>
          <p:nvPr/>
        </p:nvSpPr>
        <p:spPr>
          <a:xfrm>
            <a:off x="10144544" y="5487000"/>
            <a:ext cx="3711874" cy="14548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Active error codes are displayed and referenced on product label. Stored error codes can be accessed and cleared using buttons.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9242067-5D70-2389-80DD-C35A3D044384}"/>
              </a:ext>
            </a:extLst>
          </p:cNvPr>
          <p:cNvSpPr txBox="1">
            <a:spLocks/>
          </p:cNvSpPr>
          <p:nvPr/>
        </p:nvSpPr>
        <p:spPr>
          <a:xfrm>
            <a:off x="5636470" y="5487000"/>
            <a:ext cx="3711874" cy="1024722"/>
          </a:xfrm>
          <a:prstGeom prst="rect">
            <a:avLst/>
          </a:prstGeom>
        </p:spPr>
        <p:txBody>
          <a:bodyPr anchor="t"/>
          <a:lstStyle>
            <a:lvl1pPr marL="142865" indent="-142865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Real-time operation status and flame current is displayed. </a:t>
            </a:r>
          </a:p>
        </p:txBody>
      </p:sp>
    </p:spTree>
    <p:extLst>
      <p:ext uri="{BB962C8B-B14F-4D97-AF65-F5344CB8AC3E}">
        <p14:creationId xmlns:p14="http://schemas.microsoft.com/office/powerpoint/2010/main" val="2088488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A58DBF9-A503-7A8E-2910-8BBC2BE164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3449995"/>
            <a:ext cx="3855718" cy="2978192"/>
          </a:xfrm>
        </p:spPr>
        <p:txBody>
          <a:bodyPr lIns="0" tIns="0" rIns="0" bIns="0">
            <a:noAutofit/>
          </a:bodyPr>
          <a:lstStyle>
            <a:lvl1pPr marL="120650" indent="-12065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The White-Rodgers 50E47U-843</a:t>
            </a:r>
            <a:br>
              <a:rPr lang="en-US"/>
            </a:br>
            <a:r>
              <a:rPr lang="en-US"/>
              <a:t>Universal Hot Surface Ignition Module can act as a thermostat and turn the module on and off. By connecting the F67-8535 Temperature Sensor to the 50E47U-843, the digital display can be used to show a temperature setting is adjustable using the “Option” &amp; “Select” buttons.</a:t>
            </a:r>
          </a:p>
          <a:p>
            <a:r>
              <a:rPr lang="en-US"/>
              <a:t>The Integrated Thermostat feature is designed for infrared &amp; tube heaters that are installed in the area they heat. It can maintain a specific temperature without the system being manually turned on &amp; off or having a separate thermostat installed. 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9415ACC-37C2-A3F6-11C9-7678BC81D0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72100" y="3449995"/>
            <a:ext cx="3886200" cy="2978192"/>
          </a:xfrm>
        </p:spPr>
        <p:txBody>
          <a:bodyPr/>
          <a:lstStyle/>
          <a:p>
            <a:r>
              <a:rPr lang="en-US"/>
              <a:t>Plug-in temperature sensor</a:t>
            </a:r>
          </a:p>
          <a:p>
            <a:r>
              <a:rPr lang="en-US"/>
              <a:t>Function can be turned on/off in programming</a:t>
            </a:r>
          </a:p>
          <a:p>
            <a:r>
              <a:rPr lang="en-US"/>
              <a:t>Easy temperature adjustment</a:t>
            </a:r>
          </a:p>
          <a:p>
            <a:r>
              <a:rPr lang="en-US"/>
              <a:t>Display current Setpoint</a:t>
            </a:r>
          </a:p>
          <a:p>
            <a:r>
              <a:rPr lang="en-US"/>
              <a:t>Display set temperature</a:t>
            </a:r>
          </a:p>
          <a:p>
            <a:r>
              <a:rPr lang="en-US"/>
              <a:t>Adjustable from 40°F to 80°F</a:t>
            </a:r>
          </a:p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03B629-1826-88DD-4B1B-CE57117A21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0" y="2356387"/>
            <a:ext cx="3855720" cy="634873"/>
          </a:xfrm>
        </p:spPr>
        <p:txBody>
          <a:bodyPr/>
          <a:lstStyle/>
          <a:p>
            <a:r>
              <a:rPr lang="en-US"/>
              <a:t>The White-Rodgers F67-8535 </a:t>
            </a:r>
            <a:br>
              <a:rPr lang="en-US"/>
            </a:br>
            <a:r>
              <a:rPr lang="en-US"/>
              <a:t>Plug-in Temperature Sensor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03F3F7-E713-A65E-1FBF-E930330059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72100" y="2356387"/>
            <a:ext cx="3886200" cy="634873"/>
          </a:xfrm>
        </p:spPr>
        <p:txBody>
          <a:bodyPr/>
          <a:lstStyle/>
          <a:p>
            <a:r>
              <a:rPr lang="en-US"/>
              <a:t>Features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3814ED-414C-FDEE-8940-6EB52D21D2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143130"/>
            <a:ext cx="8709658" cy="987552"/>
          </a:xfrm>
        </p:spPr>
        <p:txBody>
          <a:bodyPr/>
          <a:lstStyle/>
          <a:p>
            <a:r>
              <a:rPr lang="en-US"/>
              <a:t>Introducing the </a:t>
            </a:r>
            <a:br>
              <a:rPr lang="en-US"/>
            </a:br>
            <a:r>
              <a:rPr lang="en-US"/>
              <a:t>Integrated Thermostat Sensor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BB9C98-7A71-AE1C-AB65-F66C6610D6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4" name="Picture 13" descr="A black electronic device with a blue circle and red text&#10;&#10;Description automatically generated">
            <a:extLst>
              <a:ext uri="{FF2B5EF4-FFF2-40B4-BE49-F238E27FC236}">
                <a16:creationId xmlns:a16="http://schemas.microsoft.com/office/drawing/2014/main" id="{B9960815-2F9A-972D-7920-0D0437893B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227" y="840412"/>
            <a:ext cx="5094514" cy="39979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6418BF-F057-3ADA-CBE1-335E98A186C5}"/>
              </a:ext>
            </a:extLst>
          </p:cNvPr>
          <p:cNvPicPr/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20000" flipH="1">
            <a:off x="11794120" y="4474505"/>
            <a:ext cx="2488745" cy="208276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1E4ABF-CD5C-F810-FF2F-D5E5E563F5DA}"/>
              </a:ext>
            </a:extLst>
          </p:cNvPr>
          <p:cNvSpPr txBox="1"/>
          <p:nvPr/>
        </p:nvSpPr>
        <p:spPr bwMode="auto">
          <a:xfrm>
            <a:off x="11555385" y="4321571"/>
            <a:ext cx="984629" cy="33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non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440" b="1" i="1">
                <a:solidFill>
                  <a:srgbClr val="3F4040"/>
                </a:solidFill>
              </a:rPr>
              <a:t>F67-8535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67772A-CB25-744F-0A8D-4984042D4EE3}"/>
              </a:ext>
            </a:extLst>
          </p:cNvPr>
          <p:cNvSpPr txBox="1"/>
          <p:nvPr/>
        </p:nvSpPr>
        <p:spPr bwMode="auto">
          <a:xfrm>
            <a:off x="10072073" y="6710207"/>
            <a:ext cx="43537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buClr>
                <a:srgbClr val="FFFFFF">
                  <a:lumMod val="50000"/>
                </a:srgbClr>
              </a:buClr>
            </a:pPr>
            <a:r>
              <a:rPr lang="en-US" sz="1400">
                <a:solidFill>
                  <a:schemeClr val="accent4"/>
                </a:solidFill>
              </a:rPr>
              <a:t>Easy to Install, Easy to Configure, Easy to Operate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34522D0-896B-D57A-4484-1EEC7FDBFC1B}"/>
              </a:ext>
            </a:extLst>
          </p:cNvPr>
          <p:cNvSpPr/>
          <p:nvPr/>
        </p:nvSpPr>
        <p:spPr>
          <a:xfrm>
            <a:off x="12427281" y="1294409"/>
            <a:ext cx="473883" cy="473883"/>
          </a:xfrm>
          <a:prstGeom prst="ellipse">
            <a:avLst/>
          </a:pr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BFC186-345A-A82D-66AF-B541B35BAFE4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12664223" y="1768292"/>
            <a:ext cx="0" cy="3070087"/>
          </a:xfrm>
          <a:prstGeom prst="line">
            <a:avLst/>
          </a:prstGeom>
          <a:ln w="476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6C3D5E75-6F28-3487-D668-1B8512078F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640" y="1238030"/>
            <a:ext cx="13319760" cy="407950"/>
          </a:xfrm>
        </p:spPr>
        <p:txBody>
          <a:bodyPr/>
          <a:lstStyle/>
          <a:p>
            <a:r>
              <a:rPr lang="en-US"/>
              <a:t>Maintain temperature without the need for an external thermostat</a:t>
            </a:r>
          </a:p>
        </p:txBody>
      </p:sp>
    </p:spTree>
    <p:extLst>
      <p:ext uri="{BB962C8B-B14F-4D97-AF65-F5344CB8AC3E}">
        <p14:creationId xmlns:p14="http://schemas.microsoft.com/office/powerpoint/2010/main" val="3450373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3BB3B-EF43-9C37-A109-8EA153B919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Applications that control the temperature of the space they are in can now be fully controlled at the Unit. By utilizing the HSI module 50E47U-843 with a F67-8535 Temperature Sensor attached, the thermostat feature allows for a complete self-contained functioning system!</a:t>
            </a:r>
          </a:p>
          <a:p>
            <a:endParaRPr lang="en-US"/>
          </a:p>
          <a:p>
            <a:r>
              <a:rPr lang="en-US">
                <a:solidFill>
                  <a:schemeClr val="accent4"/>
                </a:solidFill>
              </a:rPr>
              <a:t>NOT INTENDED FOR FURNACES.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5C9E7F-AE21-85B4-BBEF-55943F0CDD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Fully Independent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B481C7-4A20-BD99-2194-1DEE7B787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Integrated Thermostat Applications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4AC7E-C0FE-4BDD-DB9E-B87562F92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12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6C4609-2D68-8FD2-F0FD-1DB55E7014D5}"/>
              </a:ext>
            </a:extLst>
          </p:cNvPr>
          <p:cNvCxnSpPr>
            <a:cxnSpLocks/>
          </p:cNvCxnSpPr>
          <p:nvPr/>
        </p:nvCxnSpPr>
        <p:spPr>
          <a:xfrm>
            <a:off x="762000" y="3210115"/>
            <a:ext cx="385572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259BD8C-50DA-AF0F-DFBC-B5B544E206F5}"/>
              </a:ext>
            </a:extLst>
          </p:cNvPr>
          <p:cNvGrpSpPr/>
          <p:nvPr/>
        </p:nvGrpSpPr>
        <p:grpSpPr>
          <a:xfrm>
            <a:off x="11475062" y="2875797"/>
            <a:ext cx="2393338" cy="2687313"/>
            <a:chOff x="10503595" y="1511426"/>
            <a:chExt cx="2743200" cy="3080149"/>
          </a:xfrm>
        </p:grpSpPr>
        <p:pic>
          <p:nvPicPr>
            <p:cNvPr id="23" name="Content Placeholder 9" descr="A picture containing container, file&#10;&#10;Description automatically generated">
              <a:extLst>
                <a:ext uri="{FF2B5EF4-FFF2-40B4-BE49-F238E27FC236}">
                  <a16:creationId xmlns:a16="http://schemas.microsoft.com/office/drawing/2014/main" id="{221409DB-5DA3-0483-FF70-F4EBCD2D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3595" y="1511426"/>
              <a:ext cx="2743200" cy="274319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AEE6C2C-D01A-CCA3-39CC-E4D1B2E4E107}"/>
                </a:ext>
              </a:extLst>
            </p:cNvPr>
            <p:cNvSpPr/>
            <p:nvPr/>
          </p:nvSpPr>
          <p:spPr>
            <a:xfrm>
              <a:off x="11021847" y="4233883"/>
              <a:ext cx="1788044" cy="357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9728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80">
                  <a:solidFill>
                    <a:srgbClr val="3F4040"/>
                  </a:solidFill>
                  <a:latin typeface="Arial" panose="020B0604020202020204" pitchFamily="34" charset="0"/>
                </a:rPr>
                <a:t>Space Heater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62B3414-A128-BB63-03F9-FA1F1E59A7AD}"/>
              </a:ext>
            </a:extLst>
          </p:cNvPr>
          <p:cNvGrpSpPr/>
          <p:nvPr/>
        </p:nvGrpSpPr>
        <p:grpSpPr>
          <a:xfrm>
            <a:off x="9806777" y="5679036"/>
            <a:ext cx="3200400" cy="1929052"/>
            <a:chOff x="5106141" y="4862319"/>
            <a:chExt cx="3200400" cy="192905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089C608-717F-1C3B-E60F-98488B4D2D5B}"/>
                </a:ext>
              </a:extLst>
            </p:cNvPr>
            <p:cNvSpPr/>
            <p:nvPr/>
          </p:nvSpPr>
          <p:spPr>
            <a:xfrm>
              <a:off x="5755133" y="6479298"/>
              <a:ext cx="1902416" cy="3120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9728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80">
                  <a:solidFill>
                    <a:srgbClr val="3F4040"/>
                  </a:solidFill>
                  <a:latin typeface="Arial" panose="020B0604020202020204" pitchFamily="34" charset="0"/>
                </a:rPr>
                <a:t>Infrared Heater</a:t>
              </a:r>
            </a:p>
          </p:txBody>
        </p:sp>
        <p:pic>
          <p:nvPicPr>
            <p:cNvPr id="27" name="Content Placeholder 35">
              <a:extLst>
                <a:ext uri="{FF2B5EF4-FFF2-40B4-BE49-F238E27FC236}">
                  <a16:creationId xmlns:a16="http://schemas.microsoft.com/office/drawing/2014/main" id="{7B0442EC-4801-9EAD-96FF-81E7DB276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37" b="89901" l="2857" r="95000">
                          <a14:foregroundMark x1="5540" y1="22180" x2="11667" y2="39604"/>
                          <a14:foregroundMark x1="4728" y1="19870" x2="5115" y2="20969"/>
                          <a14:foregroundMark x1="4286" y1="18614" x2="4714" y2="19831"/>
                          <a14:foregroundMark x1="12685" y1="40271" x2="39762" y2="58020"/>
                          <a14:foregroundMark x1="11667" y1="39604" x2="12548" y2="40182"/>
                          <a14:foregroundMark x1="39762" y1="58020" x2="77958" y2="66937"/>
                          <a14:foregroundMark x1="91224" y1="43628" x2="89762" y2="42376"/>
                          <a14:foregroundMark x1="87577" y1="42564" x2="73690" y2="43762"/>
                          <a14:foregroundMark x1="89762" y1="42376" x2="89482" y2="42400"/>
                          <a14:foregroundMark x1="73690" y1="43762" x2="66905" y2="40990"/>
                          <a14:foregroundMark x1="66905" y1="40990" x2="37143" y2="10099"/>
                          <a14:foregroundMark x1="37143" y1="10099" x2="22062" y2="9932"/>
                          <a14:foregroundMark x1="17905" y1="17049" x2="17143" y2="20990"/>
                          <a14:foregroundMark x1="17143" y1="20990" x2="18810" y2="41584"/>
                          <a14:foregroundMark x1="18810" y1="41584" x2="23452" y2="48119"/>
                          <a14:foregroundMark x1="23452" y1="48119" x2="44405" y2="52871"/>
                          <a14:foregroundMark x1="44405" y1="52871" x2="55233" y2="67932"/>
                          <a14:foregroundMark x1="64109" y1="71801" x2="70833" y2="71485"/>
                          <a14:foregroundMark x1="70833" y1="71485" x2="77631" y2="66739"/>
                          <a14:foregroundMark x1="83119" y1="56288" x2="85238" y2="49505"/>
                          <a14:foregroundMark x1="85238" y1="49505" x2="82857" y2="39010"/>
                          <a14:foregroundMark x1="82857" y1="39010" x2="73452" y2="25941"/>
                          <a14:foregroundMark x1="73452" y1="25941" x2="56905" y2="18812"/>
                          <a14:foregroundMark x1="56905" y1="18812" x2="50952" y2="18218"/>
                          <a14:foregroundMark x1="50952" y1="18218" x2="39405" y2="10297"/>
                          <a14:foregroundMark x1="39405" y1="10297" x2="32024" y2="8515"/>
                          <a14:foregroundMark x1="32024" y1="8515" x2="70701" y2="15489"/>
                          <a14:foregroundMark x1="81864" y1="21834" x2="82024" y2="21980"/>
                          <a14:foregroundMark x1="81448" y1="21455" x2="81548" y2="21546"/>
                          <a14:foregroundMark x1="89855" y1="41423" x2="90000" y2="41782"/>
                          <a14:foregroundMark x1="82024" y1="21980" x2="85783" y2="31312"/>
                          <a14:foregroundMark x1="90000" y1="41782" x2="90833" y2="51683"/>
                          <a14:foregroundMark x1="77886" y1="56865" x2="68571" y2="60594"/>
                          <a14:foregroundMark x1="90833" y1="51683" x2="77912" y2="56855"/>
                          <a14:foregroundMark x1="68571" y1="60594" x2="24462" y2="62189"/>
                          <a14:foregroundMark x1="13598" y1="44891" x2="9881" y2="33465"/>
                          <a14:foregroundMark x1="9881" y1="33465" x2="11905" y2="23762"/>
                          <a14:foregroundMark x1="22116" y1="15727" x2="34048" y2="6337"/>
                          <a14:foregroundMark x1="16955" y1="19788" x2="22112" y2="15730"/>
                          <a14:foregroundMark x1="11905" y1="23762" x2="16929" y2="19808"/>
                          <a14:foregroundMark x1="4745" y1="18253" x2="3995" y2="22431"/>
                          <a14:foregroundMark x1="2976" y1="28689" x2="2976" y2="29505"/>
                          <a14:foregroundMark x1="89167" y1="55644" x2="91786" y2="56634"/>
                          <a14:foregroundMark x1="91786" y1="56634" x2="88810" y2="55842"/>
                          <a14:foregroundMark x1="88810" y1="55842" x2="90357" y2="58614"/>
                          <a14:backgroundMark x1="4881" y1="28713" x2="2500" y2="24554"/>
                          <a14:backgroundMark x1="3810" y1="26733" x2="2619" y2="28119"/>
                          <a14:backgroundMark x1="20357" y1="62970" x2="14524" y2="47921"/>
                          <a14:backgroundMark x1="14405" y1="47327" x2="13214" y2="43168"/>
                          <a14:backgroundMark x1="20119" y1="62178" x2="24048" y2="63168"/>
                          <a14:backgroundMark x1="18929" y1="62574" x2="19524" y2="63168"/>
                          <a14:backgroundMark x1="19762" y1="62376" x2="18810" y2="60594"/>
                          <a14:backgroundMark x1="18214" y1="60792" x2="20000" y2="67129"/>
                          <a14:backgroundMark x1="2738" y1="30693" x2="3810" y2="24158"/>
                          <a14:backgroundMark x1="5238" y1="17822" x2="4643" y2="18020"/>
                          <a14:backgroundMark x1="5238" y1="17426" x2="4762" y2="16832"/>
                          <a14:backgroundMark x1="2738" y1="29901" x2="2976" y2="26733"/>
                          <a14:backgroundMark x1="3929" y1="26535" x2="3095" y2="24752"/>
                          <a14:backgroundMark x1="3571" y1="25149" x2="2976" y2="26535"/>
                          <a14:backgroundMark x1="4405" y1="26139" x2="2619" y2="24158"/>
                          <a14:backgroundMark x1="2976" y1="23762" x2="3571" y2="24752"/>
                          <a14:backgroundMark x1="17976" y1="15248" x2="19762" y2="10099"/>
                          <a14:backgroundMark x1="20595" y1="10891" x2="20833" y2="9703"/>
                          <a14:backgroundMark x1="20714" y1="9703" x2="20833" y2="9109"/>
                          <a14:backgroundMark x1="20714" y1="10297" x2="21190" y2="9703"/>
                          <a14:backgroundMark x1="21190" y1="10891" x2="21190" y2="9703"/>
                          <a14:backgroundMark x1="21190" y1="9901" x2="22143" y2="9703"/>
                          <a14:backgroundMark x1="20595" y1="9505" x2="19762" y2="10891"/>
                          <a14:backgroundMark x1="72262" y1="16436" x2="77738" y2="19802"/>
                          <a14:backgroundMark x1="77738" y1="19802" x2="79881" y2="19802"/>
                          <a14:backgroundMark x1="71667" y1="17822" x2="69762" y2="11287"/>
                          <a14:backgroundMark x1="71786" y1="14653" x2="72619" y2="16634"/>
                          <a14:backgroundMark x1="93810" y1="42574" x2="95238" y2="52079"/>
                          <a14:backgroundMark x1="92561" y1="60809" x2="92262" y2="61782"/>
                          <a14:backgroundMark x1="95238" y1="52079" x2="92878" y2="59775"/>
                          <a14:backgroundMark x1="92262" y1="61782" x2="88839" y2="60504"/>
                          <a14:backgroundMark x1="86429" y1="59604" x2="80952" y2="62178"/>
                          <a14:backgroundMark x1="80952" y1="62178" x2="84762" y2="69505"/>
                          <a14:backgroundMark x1="84762" y1="69505" x2="95833" y2="62970"/>
                          <a14:backgroundMark x1="95833" y1="62970" x2="97381" y2="53663"/>
                          <a14:backgroundMark x1="97381" y1="53663" x2="94524" y2="62772"/>
                          <a14:backgroundMark x1="94524" y1="62772" x2="87143" y2="67129"/>
                          <a14:backgroundMark x1="87143" y1="67129" x2="80000" y2="67921"/>
                          <a14:backgroundMark x1="95595" y1="68317" x2="97738" y2="50099"/>
                          <a14:backgroundMark x1="97857" y1="50297" x2="98214" y2="55644"/>
                          <a14:backgroundMark x1="96905" y1="65743" x2="98095" y2="63564"/>
                          <a14:backgroundMark x1="80000" y1="69307" x2="78810" y2="61188"/>
                          <a14:backgroundMark x1="79881" y1="63366" x2="78929" y2="67525"/>
                          <a14:backgroundMark x1="78571" y1="67921" x2="77976" y2="66733"/>
                          <a14:backgroundMark x1="94286" y1="65149" x2="95952" y2="65149"/>
                          <a14:backgroundMark x1="96905" y1="64950" x2="95952" y2="63762"/>
                          <a14:backgroundMark x1="85595" y1="31485" x2="87738" y2="37228"/>
                          <a14:backgroundMark x1="88095" y1="37426" x2="90000" y2="39208"/>
                          <a14:backgroundMark x1="88214" y1="36238" x2="88810" y2="38218"/>
                          <a14:backgroundMark x1="81429" y1="21386" x2="79881" y2="20000"/>
                          <a14:backgroundMark x1="81667" y1="21188" x2="82143" y2="20990"/>
                          <a14:backgroundMark x1="85952" y1="32475" x2="85833" y2="28911"/>
                          <a14:backgroundMark x1="85833" y1="32673" x2="85833" y2="29307"/>
                          <a14:backgroundMark x1="88810" y1="39802" x2="90476" y2="39802"/>
                          <a14:backgroundMark x1="56786" y1="71485" x2="61905" y2="72277"/>
                          <a14:backgroundMark x1="64762" y1="73663" x2="56548" y2="716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6141" y="4862319"/>
              <a:ext cx="3200400" cy="1918541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0626FBE-BB89-29A5-7CB5-F24A213E7A09}"/>
              </a:ext>
            </a:extLst>
          </p:cNvPr>
          <p:cNvGrpSpPr/>
          <p:nvPr/>
        </p:nvGrpSpPr>
        <p:grpSpPr>
          <a:xfrm>
            <a:off x="8857758" y="1003713"/>
            <a:ext cx="4804512" cy="1586896"/>
            <a:chOff x="9279252" y="1029266"/>
            <a:chExt cx="5198016" cy="1748744"/>
          </a:xfrm>
        </p:grpSpPr>
        <p:pic>
          <p:nvPicPr>
            <p:cNvPr id="29" name="Content Placeholder 34">
              <a:extLst>
                <a:ext uri="{FF2B5EF4-FFF2-40B4-BE49-F238E27FC236}">
                  <a16:creationId xmlns:a16="http://schemas.microsoft.com/office/drawing/2014/main" id="{E1EA7381-DA15-BC62-2739-D0251D2238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79252" y="1029266"/>
              <a:ext cx="5198016" cy="1600834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B85C590-E10D-0E83-057A-4D6F82595F78}"/>
                </a:ext>
              </a:extLst>
            </p:cNvPr>
            <p:cNvSpPr/>
            <p:nvPr/>
          </p:nvSpPr>
          <p:spPr>
            <a:xfrm>
              <a:off x="11316549" y="2434109"/>
              <a:ext cx="1488372" cy="3439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09728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80">
                  <a:solidFill>
                    <a:srgbClr val="3F4040"/>
                  </a:solidFill>
                  <a:latin typeface="Arial" panose="020B0604020202020204" pitchFamily="34" charset="0"/>
                </a:rPr>
                <a:t>Tube Heater</a:t>
              </a: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38005C4-F097-119B-9A26-F27B3B992B2B}"/>
              </a:ext>
            </a:extLst>
          </p:cNvPr>
          <p:cNvCxnSpPr>
            <a:cxnSpLocks/>
          </p:cNvCxnSpPr>
          <p:nvPr/>
        </p:nvCxnSpPr>
        <p:spPr bwMode="auto">
          <a:xfrm>
            <a:off x="10402400" y="4072466"/>
            <a:ext cx="1151988" cy="0"/>
          </a:xfrm>
          <a:prstGeom prst="straightConnector1">
            <a:avLst/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2C31864C-A441-78DF-A5E9-9ED5744343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000119" y="2830918"/>
            <a:ext cx="2433992" cy="225904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3D9A6D9-D38B-A354-E3FF-EBFD8BA54237}"/>
              </a:ext>
            </a:extLst>
          </p:cNvPr>
          <p:cNvSpPr txBox="1"/>
          <p:nvPr/>
        </p:nvSpPr>
        <p:spPr bwMode="auto">
          <a:xfrm>
            <a:off x="6920881" y="3543983"/>
            <a:ext cx="892649" cy="83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05000"/>
              </a:lnSpc>
            </a:pPr>
            <a:r>
              <a:rPr lang="en-US" sz="4800" b="1">
                <a:solidFill>
                  <a:srgbClr val="C00000"/>
                </a:solidFill>
              </a:rPr>
              <a:t>+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32BF7A7-553B-A1AB-93B6-77880B82F50D}"/>
              </a:ext>
            </a:extLst>
          </p:cNvPr>
          <p:cNvGrpSpPr/>
          <p:nvPr/>
        </p:nvGrpSpPr>
        <p:grpSpPr>
          <a:xfrm>
            <a:off x="10451415" y="2752725"/>
            <a:ext cx="976683" cy="909838"/>
            <a:chOff x="10624767" y="2752725"/>
            <a:chExt cx="976683" cy="909838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4F46AA1-DCBE-065A-4A3E-77024109991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580329" y="2752725"/>
              <a:ext cx="0" cy="901298"/>
            </a:xfrm>
            <a:prstGeom prst="straightConnector1">
              <a:avLst/>
            </a:prstGeom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med" len="sm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BB292B5-BF25-978A-4751-6D5B241DB1C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624767" y="3662563"/>
              <a:ext cx="976683" cy="0"/>
            </a:xfrm>
            <a:prstGeom prst="straightConnector1">
              <a:avLst/>
            </a:prstGeom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sm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0501DC7-AF6E-A0DF-8B29-D2F2992C4925}"/>
              </a:ext>
            </a:extLst>
          </p:cNvPr>
          <p:cNvGrpSpPr/>
          <p:nvPr/>
        </p:nvGrpSpPr>
        <p:grpSpPr>
          <a:xfrm flipV="1">
            <a:off x="10326433" y="4463223"/>
            <a:ext cx="1101665" cy="918402"/>
            <a:chOff x="10499785" y="2744161"/>
            <a:chExt cx="1101665" cy="918402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BD983BF-FBAA-02BE-7190-AB7B0CEAFB1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580329" y="2744161"/>
              <a:ext cx="0" cy="909862"/>
            </a:xfrm>
            <a:prstGeom prst="straightConnector1">
              <a:avLst/>
            </a:prstGeom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med" len="sm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6A5082B-04DD-F285-5E42-2747D0EF584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499785" y="3662563"/>
              <a:ext cx="1101665" cy="0"/>
            </a:xfrm>
            <a:prstGeom prst="straightConnector1">
              <a:avLst/>
            </a:prstGeom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sm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40" name="Picture 39" descr="A black electronic device with a blue circle and red text&#10;&#10;Description automatically generated">
            <a:extLst>
              <a:ext uri="{FF2B5EF4-FFF2-40B4-BE49-F238E27FC236}">
                <a16:creationId xmlns:a16="http://schemas.microsoft.com/office/drawing/2014/main" id="{CC2D03F2-DCB3-644A-B6E8-D3101FE177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936" y="2590800"/>
            <a:ext cx="3669694" cy="287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0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EF396A92-33BB-7AF7-C916-1071CE1D42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5330" y="1546900"/>
            <a:ext cx="6693560" cy="525283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0317D1-5523-E98F-4E36-C8C0E17132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50E47U-843 Universal HSI Module works with 24v, 120v, or 240v input power.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A17B2-FDA8-469F-7E46-7FBD2C605C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0CDCA6-A15A-DE3E-82FD-E6EE72B164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/>
              <a:t>The Universal HSI Module</a:t>
            </a:r>
          </a:p>
        </p:txBody>
      </p:sp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76289EE0-6C47-DE78-0CA3-3F2D2AEDD9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8891" y="1944614"/>
            <a:ext cx="2209024" cy="62707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D14884-C31A-E3A4-8AF6-A0BF8B20290C}"/>
              </a:ext>
            </a:extLst>
          </p:cNvPr>
          <p:cNvSpPr/>
          <p:nvPr/>
        </p:nvSpPr>
        <p:spPr>
          <a:xfrm>
            <a:off x="10685752" y="5305056"/>
            <a:ext cx="2209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>
                <a:solidFill>
                  <a:srgbClr val="3F4040"/>
                </a:solidFill>
              </a:rPr>
              <a:t>Jumper for Local vs Remote Flame Sense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92EF31-5340-DDC5-3AED-321F311793F3}"/>
              </a:ext>
            </a:extLst>
          </p:cNvPr>
          <p:cNvSpPr/>
          <p:nvPr/>
        </p:nvSpPr>
        <p:spPr>
          <a:xfrm>
            <a:off x="10685752" y="4561063"/>
            <a:ext cx="1851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>
                <a:solidFill>
                  <a:srgbClr val="3F4040"/>
                </a:solidFill>
              </a:rPr>
              <a:t>Tall Flame Sense Test Pins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83CD65-C729-62CE-479D-CA3FD0D2456E}"/>
              </a:ext>
            </a:extLst>
          </p:cNvPr>
          <p:cNvSpPr/>
          <p:nvPr/>
        </p:nvSpPr>
        <p:spPr>
          <a:xfrm>
            <a:off x="4131059" y="6399872"/>
            <a:ext cx="1676686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1600">
                <a:solidFill>
                  <a:srgbClr val="3F4040"/>
                </a:solidFill>
              </a:rPr>
              <a:t>Inducer Relay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0A9EDD-7F1C-BC90-1100-1A199D51F611}"/>
              </a:ext>
            </a:extLst>
          </p:cNvPr>
          <p:cNvSpPr/>
          <p:nvPr/>
        </p:nvSpPr>
        <p:spPr>
          <a:xfrm>
            <a:off x="8969868" y="6270606"/>
            <a:ext cx="22972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>
                <a:solidFill>
                  <a:srgbClr val="3F4040"/>
                </a:solidFill>
              </a:rPr>
              <a:t>Power In/Power Out to Hot Surface Ignitor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DF9EB7-EB28-C6EF-1E42-12F69F9BFD22}"/>
              </a:ext>
            </a:extLst>
          </p:cNvPr>
          <p:cNvSpPr/>
          <p:nvPr/>
        </p:nvSpPr>
        <p:spPr>
          <a:xfrm>
            <a:off x="2156690" y="3592068"/>
            <a:ext cx="17898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>
                <a:solidFill>
                  <a:srgbClr val="3F4040"/>
                </a:solidFill>
              </a:rPr>
              <a:t>Pressure Switch Connection</a:t>
            </a:r>
            <a:endParaRPr lang="en-US" sz="16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F4D41E-B44F-BB39-1DFD-FBB00D31BA3E}"/>
              </a:ext>
            </a:extLst>
          </p:cNvPr>
          <p:cNvSpPr/>
          <p:nvPr/>
        </p:nvSpPr>
        <p:spPr>
          <a:xfrm>
            <a:off x="7066145" y="6626366"/>
            <a:ext cx="1414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/>
              <a:t>Special 240v Application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D98DCE-D699-0C9A-9889-5863D9468A4E}"/>
              </a:ext>
            </a:extLst>
          </p:cNvPr>
          <p:cNvSpPr/>
          <p:nvPr/>
        </p:nvSpPr>
        <p:spPr>
          <a:xfrm>
            <a:off x="5951344" y="7431786"/>
            <a:ext cx="20495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>
                <a:solidFill>
                  <a:srgbClr val="3F4040"/>
                </a:solidFill>
              </a:rPr>
              <a:t>3 Digit 7-Segment LED Display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AA47B6-2B3A-C380-2FFE-DF1A75873712}"/>
              </a:ext>
            </a:extLst>
          </p:cNvPr>
          <p:cNvSpPr/>
          <p:nvPr/>
        </p:nvSpPr>
        <p:spPr>
          <a:xfrm>
            <a:off x="10645071" y="3054275"/>
            <a:ext cx="1910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>
                <a:solidFill>
                  <a:srgbClr val="3F4040"/>
                </a:solidFill>
              </a:rPr>
              <a:t>NFC Capability and App Included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C97048-9973-2CE4-76D5-3259421EA479}"/>
              </a:ext>
            </a:extLst>
          </p:cNvPr>
          <p:cNvSpPr/>
          <p:nvPr/>
        </p:nvSpPr>
        <p:spPr>
          <a:xfrm>
            <a:off x="2156690" y="2558607"/>
            <a:ext cx="17898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>
                <a:solidFill>
                  <a:srgbClr val="3F4040"/>
                </a:solidFill>
              </a:rPr>
              <a:t>11-pin In-line Connector for Easy 24v Wiring </a:t>
            </a:r>
            <a:endParaRPr lang="en-US" sz="160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1DADD6D-68BD-BA3D-7227-13EBD6DBB305}"/>
              </a:ext>
            </a:extLst>
          </p:cNvPr>
          <p:cNvCxnSpPr>
            <a:cxnSpLocks/>
          </p:cNvCxnSpPr>
          <p:nvPr/>
        </p:nvCxnSpPr>
        <p:spPr bwMode="auto">
          <a:xfrm>
            <a:off x="3963481" y="3181247"/>
            <a:ext cx="871899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351F96F-4674-5F73-6442-8828C59C02A2}"/>
              </a:ext>
            </a:extLst>
          </p:cNvPr>
          <p:cNvSpPr/>
          <p:nvPr/>
        </p:nvSpPr>
        <p:spPr>
          <a:xfrm>
            <a:off x="2156690" y="5259976"/>
            <a:ext cx="17898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>
                <a:solidFill>
                  <a:srgbClr val="3F4040"/>
                </a:solidFill>
              </a:rPr>
              <a:t>Low Voltage Fuse</a:t>
            </a:r>
            <a:endParaRPr lang="en-US" sz="160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BFACF71-2E5E-DAE2-2872-91B1465C36E3}"/>
              </a:ext>
            </a:extLst>
          </p:cNvPr>
          <p:cNvCxnSpPr>
            <a:cxnSpLocks/>
          </p:cNvCxnSpPr>
          <p:nvPr/>
        </p:nvCxnSpPr>
        <p:spPr bwMode="auto">
          <a:xfrm flipV="1">
            <a:off x="3963481" y="3768403"/>
            <a:ext cx="829616" cy="906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1FCB7F6-1542-43EF-5239-906DB84E5BCB}"/>
              </a:ext>
            </a:extLst>
          </p:cNvPr>
          <p:cNvCxnSpPr>
            <a:cxnSpLocks/>
          </p:cNvCxnSpPr>
          <p:nvPr/>
        </p:nvCxnSpPr>
        <p:spPr bwMode="auto">
          <a:xfrm>
            <a:off x="3963481" y="5446403"/>
            <a:ext cx="939483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EA568E9-4E44-6723-C915-6BDC14F8A33F}"/>
              </a:ext>
            </a:extLst>
          </p:cNvPr>
          <p:cNvCxnSpPr>
            <a:cxnSpLocks/>
          </p:cNvCxnSpPr>
          <p:nvPr/>
        </p:nvCxnSpPr>
        <p:spPr bwMode="auto">
          <a:xfrm flipV="1">
            <a:off x="6247326" y="5747780"/>
            <a:ext cx="0" cy="85571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8A384A1-D5CD-27E2-3271-00B36277AA02}"/>
              </a:ext>
            </a:extLst>
          </p:cNvPr>
          <p:cNvCxnSpPr>
            <a:cxnSpLocks/>
          </p:cNvCxnSpPr>
          <p:nvPr/>
        </p:nvCxnSpPr>
        <p:spPr bwMode="auto">
          <a:xfrm flipV="1">
            <a:off x="6976096" y="5259976"/>
            <a:ext cx="0" cy="21026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9667215-D3D1-02D7-CF59-CD2E9C1465F9}"/>
              </a:ext>
            </a:extLst>
          </p:cNvPr>
          <p:cNvCxnSpPr>
            <a:cxnSpLocks/>
          </p:cNvCxnSpPr>
          <p:nvPr/>
        </p:nvCxnSpPr>
        <p:spPr bwMode="auto">
          <a:xfrm flipV="1">
            <a:off x="7773618" y="5747780"/>
            <a:ext cx="0" cy="85571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C80EAAF-D141-2538-AE6E-B4DE37509B5F}"/>
              </a:ext>
            </a:extLst>
          </p:cNvPr>
          <p:cNvCxnSpPr>
            <a:cxnSpLocks/>
          </p:cNvCxnSpPr>
          <p:nvPr/>
        </p:nvCxnSpPr>
        <p:spPr>
          <a:xfrm flipH="1">
            <a:off x="5756538" y="6603499"/>
            <a:ext cx="504562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71ADCE7-8C08-4C95-BF96-4E9438123BB0}"/>
              </a:ext>
            </a:extLst>
          </p:cNvPr>
          <p:cNvCxnSpPr>
            <a:cxnSpLocks/>
          </p:cNvCxnSpPr>
          <p:nvPr/>
        </p:nvCxnSpPr>
        <p:spPr bwMode="auto">
          <a:xfrm flipV="1">
            <a:off x="8462987" y="5747780"/>
            <a:ext cx="0" cy="85571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E125731-EC74-E244-CED3-4E96BD682771}"/>
              </a:ext>
            </a:extLst>
          </p:cNvPr>
          <p:cNvCxnSpPr>
            <a:cxnSpLocks/>
          </p:cNvCxnSpPr>
          <p:nvPr/>
        </p:nvCxnSpPr>
        <p:spPr>
          <a:xfrm flipH="1">
            <a:off x="8454195" y="6603499"/>
            <a:ext cx="504562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0D0F53-7586-A7B2-5AAF-CD3BDE0984CE}"/>
              </a:ext>
            </a:extLst>
          </p:cNvPr>
          <p:cNvCxnSpPr>
            <a:cxnSpLocks/>
          </p:cNvCxnSpPr>
          <p:nvPr/>
        </p:nvCxnSpPr>
        <p:spPr bwMode="auto">
          <a:xfrm flipH="1">
            <a:off x="9202366" y="5609755"/>
            <a:ext cx="147652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AF5801F-17EF-8CFF-6F08-89CEAA9BB797}"/>
              </a:ext>
            </a:extLst>
          </p:cNvPr>
          <p:cNvCxnSpPr>
            <a:cxnSpLocks/>
          </p:cNvCxnSpPr>
          <p:nvPr/>
        </p:nvCxnSpPr>
        <p:spPr bwMode="auto">
          <a:xfrm flipH="1">
            <a:off x="9454190" y="4889908"/>
            <a:ext cx="122470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36C4170-A8ED-3F1D-BAE5-A64F6F55F9DA}"/>
              </a:ext>
            </a:extLst>
          </p:cNvPr>
          <p:cNvCxnSpPr>
            <a:cxnSpLocks/>
          </p:cNvCxnSpPr>
          <p:nvPr/>
        </p:nvCxnSpPr>
        <p:spPr bwMode="auto">
          <a:xfrm flipH="1">
            <a:off x="7101191" y="3333924"/>
            <a:ext cx="35777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79738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8158ED-8929-166E-D669-CC42974CEF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New 50E47U-843 Features Differentiate Product from Competition Across The Board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9414E2-F5D6-F3DF-4FB6-D6E3AAE0E4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0" y="143130"/>
            <a:ext cx="13319758" cy="987552"/>
          </a:xfrm>
        </p:spPr>
        <p:txBody>
          <a:bodyPr/>
          <a:lstStyle/>
          <a:p>
            <a:r>
              <a:rPr lang="en-US"/>
              <a:t>50E47U-843 Feature Comparison</a:t>
            </a:r>
          </a:p>
        </p:txBody>
      </p:sp>
      <p:pic>
        <p:nvPicPr>
          <p:cNvPr id="10" name="Picture 8" descr="Hot Surface Ignition Control, 24v w/ 15 sec. Prepurge (7 sec. Ignition) Product Image">
            <a:extLst>
              <a:ext uri="{FF2B5EF4-FFF2-40B4-BE49-F238E27FC236}">
                <a16:creationId xmlns:a16="http://schemas.microsoft.com/office/drawing/2014/main" id="{80B2BC6E-79AC-E461-BFFA-FD1699F3B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67" b="90833" l="4636" r="95364">
                        <a14:foregroundMark x1="7285" y1="15000" x2="7285" y2="15000"/>
                        <a14:foregroundMark x1="94702" y1="32500" x2="94702" y2="32500"/>
                        <a14:foregroundMark x1="4636" y1="55000" x2="4636" y2="55000"/>
                        <a14:foregroundMark x1="28477" y1="61667" x2="28477" y2="61667"/>
                        <a14:foregroundMark x1="94702" y1="25000" x2="94702" y2="25000"/>
                        <a14:foregroundMark x1="96026" y1="53333" x2="96026" y2="53333"/>
                        <a14:foregroundMark x1="23841" y1="17500" x2="68874" y2="15833"/>
                        <a14:foregroundMark x1="72185" y1="78333" x2="37086" y2="78333"/>
                        <a14:foregroundMark x1="37086" y1="78333" x2="72848" y2="80833"/>
                        <a14:foregroundMark x1="72848" y1="80833" x2="36424" y2="84167"/>
                        <a14:foregroundMark x1="36424" y1="84167" x2="72185" y2="88333"/>
                        <a14:foregroundMark x1="72185" y1="88333" x2="17219" y2="89167"/>
                        <a14:foregroundMark x1="31788" y1="27500" x2="11921" y2="1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0110" y="1703405"/>
            <a:ext cx="829438" cy="65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ot Surface Ignition Module w/ 6 Sec. Valve Trial Product Image">
            <a:extLst>
              <a:ext uri="{FF2B5EF4-FFF2-40B4-BE49-F238E27FC236}">
                <a16:creationId xmlns:a16="http://schemas.microsoft.com/office/drawing/2014/main" id="{4445F0AB-146B-A980-33E5-0D9AB3D84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2200">
                        <a14:foregroundMark x1="14800" y1="46400" x2="14800" y2="46400"/>
                        <a14:foregroundMark x1="92200" y1="39400" x2="92200" y2="39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4068" y="1636895"/>
            <a:ext cx="766663" cy="76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CM283 Hot Surface Ignition Module Product Image">
            <a:extLst>
              <a:ext uri="{FF2B5EF4-FFF2-40B4-BE49-F238E27FC236}">
                <a16:creationId xmlns:a16="http://schemas.microsoft.com/office/drawing/2014/main" id="{01F1A27C-A76A-A8B3-A5EB-1FDF3B041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31" b="92308" l="2857" r="96571">
                        <a14:foregroundMark x1="5714" y1="16154" x2="5714" y2="16154"/>
                        <a14:foregroundMark x1="27429" y1="10769" x2="27429" y2="10769"/>
                        <a14:foregroundMark x1="17143" y1="10769" x2="17143" y2="10769"/>
                        <a14:foregroundMark x1="4000" y1="65385" x2="4000" y2="65385"/>
                        <a14:foregroundMark x1="91429" y1="11538" x2="91429" y2="11538"/>
                        <a14:foregroundMark x1="93143" y1="27692" x2="93143" y2="27692"/>
                        <a14:foregroundMark x1="92571" y1="13846" x2="92571" y2="13846"/>
                        <a14:foregroundMark x1="13143" y1="60000" x2="13143" y2="60000"/>
                        <a14:foregroundMark x1="26286" y1="61538" x2="26286" y2="61538"/>
                        <a14:foregroundMark x1="28000" y1="67692" x2="28000" y2="67692"/>
                        <a14:foregroundMark x1="28000" y1="75385" x2="28000" y2="75385"/>
                        <a14:foregroundMark x1="42857" y1="79231" x2="42857" y2="79231"/>
                        <a14:foregroundMark x1="52000" y1="79231" x2="52000" y2="79231"/>
                        <a14:foregroundMark x1="60571" y1="76923" x2="60571" y2="76923"/>
                        <a14:foregroundMark x1="68000" y1="75385" x2="68000" y2="75385"/>
                        <a14:foregroundMark x1="68000" y1="72308" x2="68000" y2="70769"/>
                        <a14:foregroundMark x1="65143" y1="61538" x2="65143" y2="61538"/>
                        <a14:foregroundMark x1="65143" y1="61538" x2="65143" y2="61538"/>
                        <a14:foregroundMark x1="50286" y1="60769" x2="49143" y2="60769"/>
                        <a14:foregroundMark x1="30857" y1="60000" x2="30857" y2="60000"/>
                        <a14:foregroundMark x1="32000" y1="50769" x2="32571" y2="47692"/>
                        <a14:foregroundMark x1="42286" y1="24615" x2="42857" y2="22308"/>
                        <a14:foregroundMark x1="44571" y1="18462" x2="44571" y2="18462"/>
                        <a14:foregroundMark x1="46857" y1="11538" x2="46857" y2="11538"/>
                        <a14:foregroundMark x1="45143" y1="10000" x2="44571" y2="10000"/>
                        <a14:foregroundMark x1="26857" y1="13846" x2="26857" y2="13846"/>
                        <a14:foregroundMark x1="20571" y1="11538" x2="19429" y2="11538"/>
                        <a14:foregroundMark x1="8571" y1="11538" x2="8571" y2="11538"/>
                        <a14:foregroundMark x1="7429" y1="11538" x2="7429" y2="11538"/>
                        <a14:foregroundMark x1="4000" y1="32308" x2="4000" y2="32308"/>
                        <a14:foregroundMark x1="3429" y1="60000" x2="3429" y2="60000"/>
                        <a14:foregroundMark x1="5714" y1="66154" x2="5714" y2="66154"/>
                        <a14:foregroundMark x1="24000" y1="90769" x2="24000" y2="90769"/>
                        <a14:foregroundMark x1="82286" y1="93077" x2="82286" y2="93077"/>
                        <a14:foregroundMark x1="93143" y1="71538" x2="93143" y2="71538"/>
                        <a14:foregroundMark x1="96571" y1="71538" x2="96571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2078" y="1766605"/>
            <a:ext cx="727804" cy="53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Universal Ignition Control,  Hot Surface Ignition,  1/4 in Spade Terminals Electrical Connections">
            <a:extLst>
              <a:ext uri="{FF2B5EF4-FFF2-40B4-BE49-F238E27FC236}">
                <a16:creationId xmlns:a16="http://schemas.microsoft.com/office/drawing/2014/main" id="{DECB4885-AA88-B4D9-95B1-5739FDD2E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45" b="89610" l="5970" r="95522">
                        <a14:foregroundMark x1="33333" y1="27273" x2="33333" y2="27273"/>
                        <a14:foregroundMark x1="15920" y1="14935" x2="15920" y2="14935"/>
                        <a14:foregroundMark x1="9950" y1="14286" x2="9950" y2="14286"/>
                        <a14:foregroundMark x1="9453" y1="9740" x2="9453" y2="9740"/>
                        <a14:foregroundMark x1="5970" y1="12987" x2="5970" y2="12987"/>
                        <a14:foregroundMark x1="41294" y1="31818" x2="41294" y2="31818"/>
                        <a14:foregroundMark x1="27363" y1="24675" x2="27363" y2="24675"/>
                        <a14:foregroundMark x1="23881" y1="5844" x2="23881" y2="5844"/>
                        <a14:foregroundMark x1="17910" y1="5195" x2="17910" y2="5195"/>
                        <a14:foregroundMark x1="63682" y1="46104" x2="63682" y2="46104"/>
                        <a14:foregroundMark x1="69652" y1="44805" x2="69652" y2="44805"/>
                        <a14:foregroundMark x1="73134" y1="45455" x2="73134" y2="45455"/>
                        <a14:foregroundMark x1="89552" y1="45455" x2="89552" y2="45455"/>
                        <a14:foregroundMark x1="91542" y1="44805" x2="91542" y2="44805"/>
                        <a14:foregroundMark x1="92537" y1="27273" x2="92537" y2="27273"/>
                        <a14:foregroundMark x1="93532" y1="40260" x2="93532" y2="40260"/>
                        <a14:foregroundMark x1="58706" y1="47403" x2="58706" y2="47403"/>
                        <a14:foregroundMark x1="87562" y1="89610" x2="87562" y2="89610"/>
                        <a14:foregroundMark x1="96020" y1="71429" x2="96020" y2="71429"/>
                        <a14:foregroundMark x1="81592" y1="5844" x2="81592" y2="5844"/>
                        <a14:foregroundMark x1="75124" y1="6494" x2="75124" y2="6494"/>
                        <a14:foregroundMark x1="19403" y1="45455" x2="19403" y2="45455"/>
                        <a14:foregroundMark x1="8458" y1="44805" x2="8458" y2="44805"/>
                        <a14:foregroundMark x1="96020" y1="74026" x2="96020" y2="74026"/>
                        <a14:backgroundMark x1="86070" y1="88312" x2="86070" y2="88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42186" y="1758464"/>
            <a:ext cx="836885" cy="64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50E47-843">
            <a:extLst>
              <a:ext uri="{FF2B5EF4-FFF2-40B4-BE49-F238E27FC236}">
                <a16:creationId xmlns:a16="http://schemas.microsoft.com/office/drawing/2014/main" id="{0B3DDE82-9695-4202-6190-46178FF0A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69" b="94972" l="4661" r="89831">
                        <a14:foregroundMark x1="16949" y1="45251" x2="16949" y2="45251"/>
                        <a14:foregroundMark x1="19068" y1="45810" x2="19068" y2="45810"/>
                        <a14:foregroundMark x1="19068" y1="43017" x2="19068" y2="43017"/>
                        <a14:foregroundMark x1="10169" y1="31844" x2="10169" y2="31844"/>
                        <a14:foregroundMark x1="11864" y1="30168" x2="11864" y2="30168"/>
                        <a14:foregroundMark x1="15678" y1="29609" x2="15678" y2="29609"/>
                        <a14:foregroundMark x1="13559" y1="35754" x2="13559" y2="36872"/>
                        <a14:foregroundMark x1="13559" y1="44693" x2="13559" y2="44693"/>
                        <a14:foregroundMark x1="16949" y1="54190" x2="16949" y2="54190"/>
                        <a14:foregroundMark x1="22458" y1="55307" x2="22458" y2="55307"/>
                        <a14:foregroundMark x1="20763" y1="51955" x2="20763" y2="51955"/>
                        <a14:foregroundMark x1="18644" y1="62570" x2="18644" y2="62570"/>
                        <a14:foregroundMark x1="10169" y1="75419" x2="10169" y2="75419"/>
                        <a14:foregroundMark x1="7203" y1="66480" x2="7203" y2="66480"/>
                        <a14:foregroundMark x1="5508" y1="63128" x2="5508" y2="63128"/>
                        <a14:foregroundMark x1="16102" y1="80447" x2="16102" y2="80447"/>
                        <a14:foregroundMark x1="14407" y1="79330" x2="14407" y2="79330"/>
                        <a14:foregroundMark x1="9322" y1="63687" x2="9322" y2="63687"/>
                        <a14:foregroundMark x1="24576" y1="38547" x2="24576" y2="38547"/>
                        <a14:foregroundMark x1="24153" y1="36313" x2="24153" y2="36313"/>
                        <a14:foregroundMark x1="24576" y1="40223" x2="24576" y2="40223"/>
                        <a14:foregroundMark x1="23729" y1="34637" x2="23729" y2="34637"/>
                        <a14:foregroundMark x1="38983" y1="39665" x2="38983" y2="39665"/>
                        <a14:foregroundMark x1="47034" y1="8380" x2="47034" y2="8380"/>
                        <a14:foregroundMark x1="38983" y1="6704" x2="38983" y2="6704"/>
                        <a14:foregroundMark x1="37288" y1="6704" x2="37288" y2="6704"/>
                        <a14:foregroundMark x1="31780" y1="11173" x2="31780" y2="11173"/>
                        <a14:foregroundMark x1="32203" y1="10056" x2="32203" y2="10056"/>
                        <a14:foregroundMark x1="30085" y1="11732" x2="30085" y2="11732"/>
                        <a14:foregroundMark x1="27542" y1="17318" x2="27542" y2="17318"/>
                        <a14:foregroundMark x1="27542" y1="21788" x2="27542" y2="21788"/>
                        <a14:foregroundMark x1="46186" y1="5028" x2="46186" y2="5028"/>
                        <a14:foregroundMark x1="52966" y1="5587" x2="52966" y2="5587"/>
                        <a14:foregroundMark x1="55508" y1="9497" x2="55508" y2="9497"/>
                        <a14:foregroundMark x1="61864" y1="9497" x2="61864" y2="9497"/>
                        <a14:foregroundMark x1="69492" y1="6704" x2="69492" y2="6704"/>
                        <a14:foregroundMark x1="69915" y1="5587" x2="69915" y2="5587"/>
                        <a14:foregroundMark x1="78390" y1="5028" x2="78390" y2="5028"/>
                        <a14:foregroundMark x1="62712" y1="91620" x2="62712" y2="91620"/>
                        <a14:foregroundMark x1="71186" y1="5587" x2="71186" y2="5587"/>
                        <a14:foregroundMark x1="48305" y1="4469" x2="48305" y2="4469"/>
                        <a14:foregroundMark x1="41949" y1="5028" x2="41949" y2="5028"/>
                        <a14:foregroundMark x1="38559" y1="4469" x2="38559" y2="4469"/>
                        <a14:foregroundMark x1="44068" y1="4469" x2="44068" y2="4469"/>
                        <a14:foregroundMark x1="28814" y1="95531" x2="28814" y2="95531"/>
                        <a14:foregroundMark x1="90254" y1="75419" x2="90254" y2="75419"/>
                        <a14:foregroundMark x1="75847" y1="5028" x2="75847" y2="5028"/>
                        <a14:foregroundMark x1="40678" y1="5587" x2="40678" y2="5587"/>
                        <a14:foregroundMark x1="40678" y1="4469" x2="40678" y2="4469"/>
                        <a14:foregroundMark x1="7627" y1="68715" x2="7627" y2="68715"/>
                        <a14:foregroundMark x1="10593" y1="65922" x2="10593" y2="65922"/>
                        <a14:foregroundMark x1="11017" y1="61453" x2="11017" y2="61453"/>
                        <a14:foregroundMark x1="5085" y1="60335" x2="5085" y2="60335"/>
                        <a14:backgroundMark x1="24576" y1="49162" x2="24576" y2="49162"/>
                        <a14:backgroundMark x1="25000" y1="54190" x2="25000" y2="54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59142" y="1766605"/>
            <a:ext cx="766663" cy="5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F30A5432-3351-803D-1357-519A76479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480326" y="1655933"/>
            <a:ext cx="1070914" cy="73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90A3008-FB32-F2ED-E7B2-AE1F08D85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104263"/>
              </p:ext>
            </p:extLst>
          </p:nvPr>
        </p:nvGraphicFramePr>
        <p:xfrm>
          <a:off x="651510" y="2427091"/>
          <a:ext cx="13473485" cy="5206847"/>
        </p:xfrm>
        <a:graphic>
          <a:graphicData uri="http://schemas.openxmlformats.org/drawingml/2006/table">
            <a:tbl>
              <a:tblPr/>
              <a:tblGrid>
                <a:gridCol w="2223756">
                  <a:extLst>
                    <a:ext uri="{9D8B030D-6E8A-4147-A177-3AD203B41FA5}">
                      <a16:colId xmlns:a16="http://schemas.microsoft.com/office/drawing/2014/main" val="2499704893"/>
                    </a:ext>
                  </a:extLst>
                </a:gridCol>
                <a:gridCol w="1869316">
                  <a:extLst>
                    <a:ext uri="{9D8B030D-6E8A-4147-A177-3AD203B41FA5}">
                      <a16:colId xmlns:a16="http://schemas.microsoft.com/office/drawing/2014/main" val="86033969"/>
                    </a:ext>
                  </a:extLst>
                </a:gridCol>
                <a:gridCol w="1859418">
                  <a:extLst>
                    <a:ext uri="{9D8B030D-6E8A-4147-A177-3AD203B41FA5}">
                      <a16:colId xmlns:a16="http://schemas.microsoft.com/office/drawing/2014/main" val="2922618260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1005691734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val="1072667203"/>
                    </a:ext>
                  </a:extLst>
                </a:gridCol>
                <a:gridCol w="1818156">
                  <a:extLst>
                    <a:ext uri="{9D8B030D-6E8A-4147-A177-3AD203B41FA5}">
                      <a16:colId xmlns:a16="http://schemas.microsoft.com/office/drawing/2014/main" val="3860819729"/>
                    </a:ext>
                  </a:extLst>
                </a:gridCol>
                <a:gridCol w="2032539">
                  <a:extLst>
                    <a:ext uri="{9D8B030D-6E8A-4147-A177-3AD203B41FA5}">
                      <a16:colId xmlns:a16="http://schemas.microsoft.com/office/drawing/2014/main" val="2995189412"/>
                    </a:ext>
                  </a:extLst>
                </a:gridCol>
              </a:tblGrid>
              <a:tr h="708588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solidFill>
                            <a:srgbClr val="FFFEF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Options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solidFill>
                            <a:srgbClr val="FFFEF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Fenwal</a:t>
                      </a:r>
                      <a:br>
                        <a:rPr lang="en-US" sz="1400" b="0" i="0">
                          <a:solidFill>
                            <a:srgbClr val="FFFEF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0" i="0">
                          <a:solidFill>
                            <a:srgbClr val="FFFEF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35-65, 66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solidFill>
                            <a:srgbClr val="FFFEF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Robertshaw</a:t>
                      </a:r>
                      <a:br>
                        <a:rPr lang="en-US" sz="1400" b="0" i="0">
                          <a:solidFill>
                            <a:srgbClr val="FFFEF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0" i="0">
                          <a:solidFill>
                            <a:srgbClr val="FFFEF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780-787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solidFill>
                            <a:srgbClr val="FFFEF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ICM</a:t>
                      </a:r>
                      <a:br>
                        <a:rPr lang="en-US" sz="1400" b="0" i="0">
                          <a:solidFill>
                            <a:srgbClr val="FFFEF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0" i="0">
                          <a:solidFill>
                            <a:srgbClr val="FFFEF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283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solidFill>
                            <a:srgbClr val="FFFEF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Honeywell/</a:t>
                      </a:r>
                      <a:r>
                        <a:rPr lang="en-US" sz="1400" b="0" i="0" err="1">
                          <a:solidFill>
                            <a:srgbClr val="FFFEF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Resideo</a:t>
                      </a:r>
                      <a:endParaRPr lang="en-US" sz="1400" b="0" i="0">
                        <a:solidFill>
                          <a:srgbClr val="FFFEF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b="0" i="0">
                          <a:solidFill>
                            <a:srgbClr val="FFFEF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S8910U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solidFill>
                            <a:srgbClr val="FFFEF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(current)</a:t>
                      </a:r>
                    </a:p>
                    <a:p>
                      <a:pPr algn="ctr"/>
                      <a:r>
                        <a:rPr lang="en-US" sz="1400" b="0" i="0">
                          <a:solidFill>
                            <a:srgbClr val="FFFEF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White-Rodgers</a:t>
                      </a:r>
                      <a:br>
                        <a:rPr lang="en-US" sz="1400" b="0" i="0">
                          <a:solidFill>
                            <a:srgbClr val="FFFEF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0" i="0">
                          <a:solidFill>
                            <a:srgbClr val="FFFEF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50E47-843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solidFill>
                            <a:srgbClr val="FFFEF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(New)</a:t>
                      </a:r>
                    </a:p>
                    <a:p>
                      <a:pPr algn="ctr"/>
                      <a:r>
                        <a:rPr lang="en-US" sz="1400" b="0" i="0">
                          <a:solidFill>
                            <a:srgbClr val="FFFEF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White-Rodgers</a:t>
                      </a:r>
                      <a:br>
                        <a:rPr lang="en-US" sz="1400" b="0" i="0">
                          <a:solidFill>
                            <a:srgbClr val="FFFEF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0" i="0">
                          <a:solidFill>
                            <a:srgbClr val="FFFEF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50E47U-843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024686"/>
                  </a:ext>
                </a:extLst>
              </a:tr>
              <a:tr h="286451">
                <a:tc>
                  <a:txBody>
                    <a:bodyPr/>
                    <a:lstStyle/>
                    <a:p>
                      <a:r>
                        <a:rPr lang="en-US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Flame Sense Type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Either/Or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Remote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Both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Both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Both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  <a:latin typeface="+mn-lt"/>
                        </a:rPr>
                        <a:t>Both</a:t>
                      </a:r>
                      <a:endParaRPr lang="en-US" sz="1400">
                        <a:effectLst/>
                        <a:latin typeface="+mn-l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046503"/>
                  </a:ext>
                </a:extLst>
              </a:tr>
              <a:tr h="310085">
                <a:tc>
                  <a:txBody>
                    <a:bodyPr/>
                    <a:lstStyle/>
                    <a:p>
                      <a:r>
                        <a:rPr lang="en-US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Valve Contact Rating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2A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1.5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1.5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2A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1.5A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  <a:latin typeface="+mn-lt"/>
                        </a:rPr>
                        <a:t>2A</a:t>
                      </a:r>
                      <a:endParaRPr lang="en-US" sz="1400">
                        <a:effectLst/>
                        <a:latin typeface="+mn-l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382722"/>
                  </a:ext>
                </a:extLst>
              </a:tr>
              <a:tr h="477049">
                <a:tc>
                  <a:txBody>
                    <a:bodyPr/>
                    <a:lstStyle/>
                    <a:p>
                      <a:r>
                        <a:rPr lang="en-US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 Voltage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24V 50/60Hz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24V 60Hz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24V 60Hz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24V 60Hz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24V 60Hz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  <a:latin typeface="+mn-lt"/>
                        </a:rPr>
                        <a:t>24V 50/60Hz</a:t>
                      </a:r>
                      <a:endParaRPr lang="en-US" sz="1400">
                        <a:effectLst/>
                        <a:latin typeface="+mn-l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047319"/>
                  </a:ext>
                </a:extLst>
              </a:tr>
              <a:tr h="286451">
                <a:tc>
                  <a:txBody>
                    <a:bodyPr/>
                    <a:lstStyle/>
                    <a:p>
                      <a:r>
                        <a:rPr lang="en-US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Ignitor Voltage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24/120/240V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120V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120V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120V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120V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  <a:latin typeface="+mn-lt"/>
                        </a:rPr>
                        <a:t>24/120/240V</a:t>
                      </a:r>
                      <a:endParaRPr lang="en-US" sz="1400">
                        <a:effectLst/>
                        <a:latin typeface="+mn-l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556479"/>
                  </a:ext>
                </a:extLst>
              </a:tr>
              <a:tr h="286451">
                <a:tc>
                  <a:txBody>
                    <a:bodyPr/>
                    <a:lstStyle/>
                    <a:p>
                      <a:r>
                        <a:rPr lang="en-US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Inducer/PSW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No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No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No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No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  <a:latin typeface="+mn-lt"/>
                        </a:rPr>
                        <a:t>Yes</a:t>
                      </a:r>
                      <a:endParaRPr lang="en-US" sz="1400">
                        <a:effectLst/>
                        <a:latin typeface="+mn-l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285370"/>
                  </a:ext>
                </a:extLst>
              </a:tr>
              <a:tr h="477049">
                <a:tc>
                  <a:txBody>
                    <a:bodyPr/>
                    <a:lstStyle/>
                    <a:p>
                      <a:r>
                        <a:rPr lang="en-US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Mobile App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No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No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No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No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  <a:latin typeface="+mn-lt"/>
                        </a:rPr>
                        <a:t>WR Connect</a:t>
                      </a:r>
                      <a:endParaRPr lang="en-US" sz="1400">
                        <a:effectLst/>
                        <a:latin typeface="+mn-l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536508"/>
                  </a:ext>
                </a:extLst>
              </a:tr>
              <a:tr h="477049">
                <a:tc>
                  <a:txBody>
                    <a:bodyPr/>
                    <a:lstStyle/>
                    <a:p>
                      <a:r>
                        <a:rPr lang="en-US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Configuration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None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Dipswitches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Dipswitches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Keys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  <a:latin typeface="+mn-lt"/>
                        </a:rPr>
                        <a:t>App or </a:t>
                      </a:r>
                      <a:endParaRPr lang="en-US" sz="1400"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en-US" sz="1400" b="1">
                          <a:effectLst/>
                          <a:latin typeface="+mn-lt"/>
                        </a:rPr>
                        <a:t>Push Buttons</a:t>
                      </a:r>
                      <a:endParaRPr lang="en-US" sz="1400">
                        <a:effectLst/>
                        <a:latin typeface="+mn-l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969547"/>
                  </a:ext>
                </a:extLst>
              </a:tr>
              <a:tr h="424472">
                <a:tc>
                  <a:txBody>
                    <a:bodyPr/>
                    <a:lstStyle/>
                    <a:p>
                      <a:r>
                        <a:rPr lang="en-US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Display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LED Bulb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None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Single LED Bulb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Single LED Bulb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Single LED Bulb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  <a:latin typeface="+mn-lt"/>
                        </a:rPr>
                        <a:t>3 Digit 7-Segment</a:t>
                      </a:r>
                      <a:endParaRPr lang="en-US" sz="1400">
                        <a:effectLst/>
                        <a:latin typeface="+mn-l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016518"/>
                  </a:ext>
                </a:extLst>
              </a:tr>
              <a:tr h="424472">
                <a:tc>
                  <a:txBody>
                    <a:bodyPr/>
                    <a:lstStyle/>
                    <a:p>
                      <a:r>
                        <a:rPr lang="en-US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Diagnostics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 </a:t>
                      </a:r>
                    </a:p>
                    <a:p>
                      <a:pPr algn="ctr"/>
                      <a:r>
                        <a:rPr lang="en-US" sz="14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LED Flashes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None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Count </a:t>
                      </a:r>
                    </a:p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LED Flashes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Count </a:t>
                      </a:r>
                    </a:p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LED Flashes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Count </a:t>
                      </a:r>
                    </a:p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LED Flashes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  <a:latin typeface="+mn-lt"/>
                        </a:rPr>
                        <a:t>Read on display </a:t>
                      </a:r>
                      <a:endParaRPr lang="en-US" sz="1400"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en-US" sz="1400" b="1">
                          <a:effectLst/>
                          <a:latin typeface="+mn-lt"/>
                        </a:rPr>
                        <a:t>or app</a:t>
                      </a:r>
                      <a:endParaRPr lang="en-US" sz="1400">
                        <a:effectLst/>
                        <a:latin typeface="+mn-l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697927"/>
                  </a:ext>
                </a:extLst>
              </a:tr>
              <a:tr h="424472">
                <a:tc>
                  <a:txBody>
                    <a:bodyPr/>
                    <a:lstStyle/>
                    <a:p>
                      <a:r>
                        <a:rPr lang="en-US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Flame Current Test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No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No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Test pads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No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  <a:latin typeface="+mn-lt"/>
                        </a:rPr>
                        <a:t>Digital Readout </a:t>
                      </a:r>
                      <a:br>
                        <a:rPr lang="en-US" sz="1400" b="1">
                          <a:effectLst/>
                          <a:latin typeface="+mn-lt"/>
                        </a:rPr>
                      </a:br>
                      <a:r>
                        <a:rPr lang="en-US" sz="1400" b="1">
                          <a:effectLst/>
                          <a:latin typeface="+mn-lt"/>
                        </a:rPr>
                        <a:t>or Test Pins</a:t>
                      </a:r>
                      <a:endParaRPr lang="en-US" sz="1400">
                        <a:effectLst/>
                        <a:latin typeface="+mn-l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001532"/>
                  </a:ext>
                </a:extLst>
              </a:tr>
              <a:tr h="424472">
                <a:tc>
                  <a:txBody>
                    <a:bodyPr/>
                    <a:lstStyle/>
                    <a:p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Integrated Thermostat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No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No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No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+mn-lt"/>
                        </a:rPr>
                        <a:t>No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+mn-lt"/>
                        </a:rPr>
                        <a:t>Yes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303756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EF6BA80F-B8FC-AE6E-ADE7-8DD0BD0356BD}"/>
              </a:ext>
            </a:extLst>
          </p:cNvPr>
          <p:cNvSpPr txBox="1"/>
          <p:nvPr/>
        </p:nvSpPr>
        <p:spPr>
          <a:xfrm>
            <a:off x="1304414" y="7778693"/>
            <a:ext cx="12021573" cy="307777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4"/>
                </a:solidFill>
              </a:rPr>
              <a:t>By Being Able to Replace Fenwal Series, the 50E47U-843 is the most Universal HSI Control Available with Premium Connectivity Option</a:t>
            </a:r>
          </a:p>
        </p:txBody>
      </p:sp>
    </p:spTree>
    <p:extLst>
      <p:ext uri="{BB962C8B-B14F-4D97-AF65-F5344CB8AC3E}">
        <p14:creationId xmlns:p14="http://schemas.microsoft.com/office/powerpoint/2010/main" val="2243702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0D75EF-01EC-283E-9F79-747418F00E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2000" y="3439485"/>
            <a:ext cx="2707234" cy="2978192"/>
          </a:xfrm>
        </p:spPr>
        <p:txBody>
          <a:bodyPr/>
          <a:lstStyle/>
          <a:p>
            <a:r>
              <a:rPr lang="en-US"/>
              <a:t>The 50E47U-843 allows for 24v, 120v, and 240v Input voltage in one Universal Module</a:t>
            </a:r>
          </a:p>
          <a:p>
            <a:r>
              <a:rPr lang="en-US"/>
              <a:t>New additional connections like the 120v ignitor terminal for 24v applications add to cover more options.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9D6C9-B7C3-B545-62E8-BDE4FC4B71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6200" y="3439485"/>
            <a:ext cx="2705100" cy="2978192"/>
          </a:xfrm>
        </p:spPr>
        <p:txBody>
          <a:bodyPr/>
          <a:lstStyle/>
          <a:p>
            <a:r>
              <a:rPr lang="en-US"/>
              <a:t>The 24v 11-pin Harness has all configuration wires that are made active through personalized configuration.</a:t>
            </a:r>
          </a:p>
          <a:p>
            <a:r>
              <a:rPr lang="en-US"/>
              <a:t>By plugging wires 1st into the harness, all low voltage wiring can be completed prior to the existing module being removed.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D7D117-1AB9-9827-245B-69D0002AF66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29100" y="3439485"/>
            <a:ext cx="2714854" cy="2978192"/>
          </a:xfrm>
        </p:spPr>
        <p:txBody>
          <a:bodyPr/>
          <a:lstStyle/>
          <a:p>
            <a:r>
              <a:rPr lang="en-US"/>
              <a:t>The onboard digital display shows real-time flame current during the heat operation, so there’s no need to pull out your meter to check for a good signal.</a:t>
            </a:r>
          </a:p>
          <a:p>
            <a:r>
              <a:rPr lang="en-US"/>
              <a:t>Speed up your operation check and know your leaving the unit in good shape!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C9CAB2-3872-D8CE-720B-5EB8B3D9C39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3 Voltages in 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C53F71-8852-33C1-84D3-48BB049DBC6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Flame Sense Displayed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A952B03-D24E-13EF-B31F-5EAB83A2D2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Easy Connections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139E02-86A7-2745-0DB6-16153CAE5E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163300" y="3439485"/>
            <a:ext cx="2705100" cy="2978192"/>
          </a:xfrm>
        </p:spPr>
        <p:txBody>
          <a:bodyPr/>
          <a:lstStyle/>
          <a:p>
            <a:r>
              <a:rPr lang="en-US"/>
              <a:t>Utilizing Near Field Communication, the 50E47U-843 can be easily configured in the palm of your hand and directly uploaded into the control. </a:t>
            </a:r>
          </a:p>
          <a:p>
            <a:r>
              <a:rPr lang="en-US"/>
              <a:t>The convenience of the NFC feature is the Icing on the Cake!</a:t>
            </a:r>
          </a:p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D38A13-0121-DF8F-C1AD-BB5F94406CB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Mobile Configuration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4FBC2C-6336-C5B2-2DD7-D95BCF14FE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Features of 50E47U-843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5EEC009-CA72-10FE-26A4-1F4B45CCD9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80715CE-67EE-8E68-EA68-4CF3B3CE6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15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5EF85C-3E1C-BB61-E0D0-94AB9C326E06}"/>
              </a:ext>
            </a:extLst>
          </p:cNvPr>
          <p:cNvCxnSpPr>
            <a:cxnSpLocks/>
          </p:cNvCxnSpPr>
          <p:nvPr/>
        </p:nvCxnSpPr>
        <p:spPr>
          <a:xfrm>
            <a:off x="762000" y="3210115"/>
            <a:ext cx="270723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EC353E-DB8D-562B-0A9A-8E89C16DA921}"/>
              </a:ext>
            </a:extLst>
          </p:cNvPr>
          <p:cNvCxnSpPr>
            <a:cxnSpLocks/>
          </p:cNvCxnSpPr>
          <p:nvPr/>
        </p:nvCxnSpPr>
        <p:spPr>
          <a:xfrm>
            <a:off x="4195011" y="3210115"/>
            <a:ext cx="270723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99B3786-CCDA-995D-6555-FFACCE1B713E}"/>
              </a:ext>
            </a:extLst>
          </p:cNvPr>
          <p:cNvCxnSpPr>
            <a:cxnSpLocks/>
          </p:cNvCxnSpPr>
          <p:nvPr/>
        </p:nvCxnSpPr>
        <p:spPr>
          <a:xfrm>
            <a:off x="7676148" y="3210115"/>
            <a:ext cx="270723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61E313-F4B3-FAB8-2407-7C842DE4C4D8}"/>
              </a:ext>
            </a:extLst>
          </p:cNvPr>
          <p:cNvCxnSpPr>
            <a:cxnSpLocks/>
          </p:cNvCxnSpPr>
          <p:nvPr/>
        </p:nvCxnSpPr>
        <p:spPr>
          <a:xfrm>
            <a:off x="11157285" y="3210115"/>
            <a:ext cx="2707234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A1D08CD-7E78-DBAE-E84B-8AAE36B1E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5415" y="1339882"/>
            <a:ext cx="1131545" cy="11900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2ACF1C-1029-E20D-863C-9D495DBE7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877" y="1602438"/>
            <a:ext cx="1759747" cy="9657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165178-6DDB-3066-A7CC-F2C11A4C3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257" y="1795581"/>
            <a:ext cx="1330541" cy="5794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773432-4065-EEFF-B289-E05E5A7EF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283" y="1634628"/>
            <a:ext cx="901334" cy="90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84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825DB-8153-39CA-7350-20844F695F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2000" y="3439485"/>
            <a:ext cx="3998259" cy="297819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Search by OEM, competitive, </a:t>
            </a:r>
            <a:br>
              <a:rPr lang="en-US"/>
            </a:br>
            <a:r>
              <a:rPr lang="en-US"/>
              <a:t>or White-Rodgers model number</a:t>
            </a:r>
          </a:p>
          <a:p>
            <a:r>
              <a:rPr lang="en-US"/>
              <a:t>Try the desktop version at </a:t>
            </a:r>
            <a:r>
              <a:rPr lang="en-US">
                <a:hlinkClick r:id="rId2" tooltip="https://wrcrossref.com/"/>
              </a:rPr>
              <a:t>https://wrcrossref.com</a:t>
            </a:r>
            <a:endParaRPr lang="en-US"/>
          </a:p>
          <a:p>
            <a:endParaRPr lang="en-US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b="1"/>
              <a:t>Your resource for: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>
                <a:effectLst/>
                <a:ea typeface="Calibri" panose="020F0502020204030204" pitchFamily="34" charset="0"/>
              </a:rPr>
              <a:t>Complete Cross Reference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>
                <a:effectLst/>
                <a:ea typeface="Calibri" panose="020F0502020204030204" pitchFamily="34" charset="0"/>
              </a:rPr>
              <a:t>Product information and spec sheets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>
                <a:effectLst/>
                <a:ea typeface="Calibri" panose="020F0502020204030204" pitchFamily="34" charset="0"/>
              </a:rPr>
              <a:t>OEM compatibility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>
                <a:effectLst/>
                <a:ea typeface="Calibri" panose="020F0502020204030204" pitchFamily="34" charset="0"/>
              </a:rPr>
              <a:t>Installation information and videos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>
                <a:effectLst/>
                <a:ea typeface="Calibri" panose="020F0502020204030204" pitchFamily="34" charset="0"/>
              </a:rPr>
              <a:t>Wiring diagrams</a:t>
            </a:r>
            <a:endParaRPr lang="en-US" b="1"/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Arial"/>
                <a:ea typeface="Calibri"/>
                <a:cs typeface="Arial"/>
              </a:rPr>
              <a:t>Priority technical help</a:t>
            </a:r>
            <a:endParaRPr lang="en-US">
              <a:ea typeface="Calibri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>
              <a:ea typeface="Fira Sans Light" panose="020B040305000002000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0DB5011-31B3-8545-8194-B084DADD50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anchor="b"/>
          <a:lstStyle/>
          <a:p>
            <a:r>
              <a:rPr lang="en-US"/>
              <a:t>Always up-to-date and easy </a:t>
            </a:r>
            <a:br>
              <a:rPr lang="en-US"/>
            </a:br>
            <a:r>
              <a:rPr lang="en-US"/>
              <a:t>to use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A7262C-D07B-D8A5-44CB-B5BEE77E6A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/>
              <a:t>WR Mobile App 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ECE438A-C12C-C7A1-8616-B8B0F4EC4D3F}"/>
              </a:ext>
            </a:extLst>
          </p:cNvPr>
          <p:cNvGrpSpPr/>
          <p:nvPr/>
        </p:nvGrpSpPr>
        <p:grpSpPr>
          <a:xfrm>
            <a:off x="10361481" y="536559"/>
            <a:ext cx="3002246" cy="1109305"/>
            <a:chOff x="9519135" y="536559"/>
            <a:chExt cx="3002246" cy="1109305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0CB43D4-F30E-05BE-BD2D-96E83D3B3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12076" y="536559"/>
              <a:ext cx="1109305" cy="1109305"/>
            </a:xfrm>
            <a:prstGeom prst="rect">
              <a:avLst/>
            </a:prstGeom>
          </p:spPr>
        </p:pic>
        <p:sp>
          <p:nvSpPr>
            <p:cNvPr id="57" name="Text Placeholder 10">
              <a:extLst>
                <a:ext uri="{FF2B5EF4-FFF2-40B4-BE49-F238E27FC236}">
                  <a16:creationId xmlns:a16="http://schemas.microsoft.com/office/drawing/2014/main" id="{BFD15F39-B94F-F722-F461-793632AE0C19}"/>
                </a:ext>
              </a:extLst>
            </p:cNvPr>
            <p:cNvSpPr txBox="1">
              <a:spLocks/>
            </p:cNvSpPr>
            <p:nvPr/>
          </p:nvSpPr>
          <p:spPr>
            <a:xfrm>
              <a:off x="9519135" y="699696"/>
              <a:ext cx="1870629" cy="78303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20650" indent="-120650" algn="l" defTabSz="1097192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tabLst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96913" indent="-236538" algn="l" defTabSz="1097192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>
                  <a:schemeClr val="tx1"/>
                </a:buClr>
                <a:buFont typeface="System Font Regular"/>
                <a:buChar char="⎯"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4588" indent="-223838" algn="l" defTabSz="1097192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>
                  <a:schemeClr val="tx1"/>
                </a:buClr>
                <a:buFont typeface="System Font Regular"/>
                <a:buChar char="⎯"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4963" indent="-223838" algn="l" defTabSz="1097192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>
                  <a:schemeClr val="tx1"/>
                </a:buClr>
                <a:buFont typeface="System Font Regular"/>
                <a:buChar char="⎯"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65338" indent="-236538" algn="l" defTabSz="1097192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>
                  <a:schemeClr val="tx1"/>
                </a:buClr>
                <a:buFont typeface="System Font Regular"/>
                <a:buChar char="⎯"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3017279" indent="-274298" algn="l" defTabSz="1097192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5874" indent="-274298" algn="l" defTabSz="1097192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14471" indent="-274298" algn="l" defTabSz="1097192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63068" indent="-274298" algn="l" defTabSz="1097192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300"/>
                </a:spcBef>
                <a:buNone/>
              </a:pPr>
              <a:r>
                <a:rPr lang="en-US" sz="1600">
                  <a:solidFill>
                    <a:schemeClr val="accent4"/>
                  </a:solidFill>
                  <a:ea typeface="Fira Sans Light" panose="020B0403050000020004" charset="0"/>
                </a:rPr>
                <a:t>Scan the QR code to download from your app store.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1EA8A8E-8FDB-02BA-322F-6389600CAF49}"/>
              </a:ext>
            </a:extLst>
          </p:cNvPr>
          <p:cNvGrpSpPr/>
          <p:nvPr/>
        </p:nvGrpSpPr>
        <p:grpSpPr>
          <a:xfrm>
            <a:off x="5667851" y="644910"/>
            <a:ext cx="3081338" cy="892602"/>
            <a:chOff x="4488811" y="783845"/>
            <a:chExt cx="3081338" cy="892602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69D4CA0-3689-9176-28FA-351993FD5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488811" y="828400"/>
              <a:ext cx="811431" cy="811431"/>
            </a:xfrm>
            <a:prstGeom prst="roundRect">
              <a:avLst/>
            </a:prstGeom>
            <a:ln w="22225">
              <a:solidFill>
                <a:srgbClr val="D9D9D9"/>
              </a:solidFill>
            </a:ln>
            <a:effectLst/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471BBD4-AF1B-273F-9AFE-8095BE02B2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27273" y1="79221" x2="58442" y2="25325"/>
                          <a14:foregroundMark x1="20130" y1="64286" x2="38961" y2="65584"/>
                          <a14:foregroundMark x1="38961" y1="65584" x2="55195" y2="62987"/>
                          <a14:foregroundMark x1="74026" y1="75974" x2="67532" y2="59091"/>
                          <a14:foregroundMark x1="67532" y1="59091" x2="59091" y2="480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5269" y="789709"/>
              <a:ext cx="855919" cy="85592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904853A-5C7E-6B11-90EA-53ECAF2529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6215" y="783845"/>
              <a:ext cx="903934" cy="892602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C7EB9A1-1792-3103-30A1-F91E45A1AE64}"/>
              </a:ext>
            </a:extLst>
          </p:cNvPr>
          <p:cNvSpPr/>
          <p:nvPr/>
        </p:nvSpPr>
        <p:spPr>
          <a:xfrm>
            <a:off x="4250027" y="3001187"/>
            <a:ext cx="2684175" cy="6337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3690874-190A-A4A0-9272-9C3DB044DEBA}"/>
              </a:ext>
            </a:extLst>
          </p:cNvPr>
          <p:cNvSpPr txBox="1">
            <a:spLocks/>
          </p:cNvSpPr>
          <p:nvPr/>
        </p:nvSpPr>
        <p:spPr>
          <a:xfrm>
            <a:off x="5446632" y="2031939"/>
            <a:ext cx="2269886" cy="758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1097192" rtl="0" eaLnBrk="1" latinLnBrk="0" hangingPunct="1">
              <a:lnSpc>
                <a:spcPts val="36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3000" b="0" i="0" kern="120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600">
                <a:solidFill>
                  <a:schemeClr val="accent3"/>
                </a:solidFill>
                <a:latin typeface="Arial" panose="020B0604020202020204" pitchFamily="34" charset="0"/>
              </a:rPr>
              <a:t>Search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7704325-9935-EDF5-A43A-07417091D9D7}"/>
              </a:ext>
            </a:extLst>
          </p:cNvPr>
          <p:cNvSpPr txBox="1">
            <a:spLocks/>
          </p:cNvSpPr>
          <p:nvPr/>
        </p:nvSpPr>
        <p:spPr>
          <a:xfrm>
            <a:off x="8181748" y="2031939"/>
            <a:ext cx="2269886" cy="75882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l" defTabSz="1097192" rtl="0" eaLnBrk="1" latinLnBrk="0" hangingPunct="1">
              <a:lnSpc>
                <a:spcPts val="144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>
                <a:solidFill>
                  <a:schemeClr val="accent3"/>
                </a:solidFill>
              </a:rPr>
              <a:t>Scrollable </a:t>
            </a:r>
            <a:br>
              <a:rPr lang="en-US">
                <a:solidFill>
                  <a:schemeClr val="accent3"/>
                </a:solidFill>
              </a:rPr>
            </a:br>
            <a:r>
              <a:rPr lang="en-US">
                <a:solidFill>
                  <a:schemeClr val="accent3"/>
                </a:solidFill>
              </a:rPr>
              <a:t>Product List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F0A6788F-4EC9-D21F-B3ED-6201B1963EFF}"/>
              </a:ext>
            </a:extLst>
          </p:cNvPr>
          <p:cNvSpPr txBox="1">
            <a:spLocks/>
          </p:cNvSpPr>
          <p:nvPr/>
        </p:nvSpPr>
        <p:spPr>
          <a:xfrm>
            <a:off x="11093841" y="2031939"/>
            <a:ext cx="2269886" cy="7588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accent3"/>
                </a:solidFill>
              </a:rPr>
              <a:t>White-Rodgers Replacement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B641E1-29E8-6592-F597-D3E1D2E41FEB}"/>
              </a:ext>
            </a:extLst>
          </p:cNvPr>
          <p:cNvGrpSpPr/>
          <p:nvPr/>
        </p:nvGrpSpPr>
        <p:grpSpPr>
          <a:xfrm>
            <a:off x="5446632" y="3165783"/>
            <a:ext cx="2269886" cy="4541527"/>
            <a:chOff x="5446632" y="3165783"/>
            <a:chExt cx="2269886" cy="454152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DEA18B3-068B-3FBA-7D2F-DCB1ED6C9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46632" y="3165783"/>
              <a:ext cx="2269886" cy="454152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1A60DE3-7F8F-2458-ED4B-099D57EC5BB2}"/>
                </a:ext>
              </a:extLst>
            </p:cNvPr>
            <p:cNvSpPr/>
            <p:nvPr/>
          </p:nvSpPr>
          <p:spPr>
            <a:xfrm>
              <a:off x="6201420" y="3506346"/>
              <a:ext cx="732782" cy="247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6456EC-1D3B-1BDA-24AD-779A2586E263}"/>
              </a:ext>
            </a:extLst>
          </p:cNvPr>
          <p:cNvGrpSpPr/>
          <p:nvPr/>
        </p:nvGrpSpPr>
        <p:grpSpPr>
          <a:xfrm>
            <a:off x="8271900" y="3176839"/>
            <a:ext cx="2269886" cy="4541527"/>
            <a:chOff x="8271900" y="3176839"/>
            <a:chExt cx="2269886" cy="454152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7C59808-AFC4-423E-B312-1A46AEEF6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71900" y="3176839"/>
              <a:ext cx="2269886" cy="454152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F23CF44-2BA8-84A0-0E69-BA450E69CD44}"/>
                </a:ext>
              </a:extLst>
            </p:cNvPr>
            <p:cNvSpPr/>
            <p:nvPr/>
          </p:nvSpPr>
          <p:spPr>
            <a:xfrm>
              <a:off x="9040452" y="3520096"/>
              <a:ext cx="732782" cy="247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85A0D1-AD74-C616-4005-6F4684AEFA41}"/>
              </a:ext>
            </a:extLst>
          </p:cNvPr>
          <p:cNvGrpSpPr/>
          <p:nvPr/>
        </p:nvGrpSpPr>
        <p:grpSpPr>
          <a:xfrm>
            <a:off x="11097168" y="3176839"/>
            <a:ext cx="2269886" cy="4541527"/>
            <a:chOff x="11097168" y="3176839"/>
            <a:chExt cx="2269886" cy="454152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5A31315-13F8-4052-51D9-C1EB9BEAC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97168" y="3176839"/>
              <a:ext cx="2269886" cy="454152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6E052D7-A058-7040-5655-7FCB43C52491}"/>
                </a:ext>
              </a:extLst>
            </p:cNvPr>
            <p:cNvSpPr/>
            <p:nvPr/>
          </p:nvSpPr>
          <p:spPr>
            <a:xfrm>
              <a:off x="11862393" y="3533846"/>
              <a:ext cx="732782" cy="247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9574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3DF0C-9E39-5D48-2E57-F410D7F2A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/>
          <a:lstStyle/>
          <a:p>
            <a:r>
              <a:rPr lang="en-US"/>
              <a:t>Technical Overview</a:t>
            </a:r>
          </a:p>
        </p:txBody>
      </p:sp>
    </p:spTree>
    <p:extLst>
      <p:ext uri="{BB962C8B-B14F-4D97-AF65-F5344CB8AC3E}">
        <p14:creationId xmlns:p14="http://schemas.microsoft.com/office/powerpoint/2010/main" val="3170869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65CE3C-3FA8-0F79-7ECD-F7E82AFC6E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0" y="1753328"/>
            <a:ext cx="6172202" cy="652076"/>
          </a:xfrm>
        </p:spPr>
        <p:txBody>
          <a:bodyPr/>
          <a:lstStyle/>
          <a:p>
            <a:r>
              <a:rPr lang="en-US"/>
              <a:t>List of Contents: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EB1296-5011-AE3D-C9AC-F1E93A98AC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What’s in the Box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F88101E-48FC-00B8-743A-271295F71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18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607263-C411-DDFA-ECB9-406BFD13A34D}"/>
              </a:ext>
            </a:extLst>
          </p:cNvPr>
          <p:cNvCxnSpPr>
            <a:cxnSpLocks/>
          </p:cNvCxnSpPr>
          <p:nvPr/>
        </p:nvCxnSpPr>
        <p:spPr>
          <a:xfrm>
            <a:off x="762000" y="2634768"/>
            <a:ext cx="617220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87F5A27-844B-1CAF-508E-DC3152B8B4C9}"/>
              </a:ext>
            </a:extLst>
          </p:cNvPr>
          <p:cNvSpPr/>
          <p:nvPr/>
        </p:nvSpPr>
        <p:spPr>
          <a:xfrm>
            <a:off x="415636" y="3028050"/>
            <a:ext cx="7107382" cy="42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F7702-A7D3-D1D5-85B6-DBB7C80B4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2000" y="2864137"/>
            <a:ext cx="6172200" cy="4166001"/>
          </a:xfrm>
        </p:spPr>
        <p:txBody>
          <a:bodyPr/>
          <a:lstStyle/>
          <a:p>
            <a:pPr marL="182880" indent="-18288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kern="0"/>
              <a:t>50M47U-843 Module</a:t>
            </a:r>
          </a:p>
          <a:p>
            <a:pPr marL="182880" indent="-18288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kern="0"/>
              <a:t>11-pin 24v Harness </a:t>
            </a:r>
          </a:p>
          <a:p>
            <a:pPr marL="182880" indent="-18288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kern="0"/>
              <a:t>Flame Sense Jumper (factory installed)</a:t>
            </a:r>
          </a:p>
          <a:p>
            <a:pPr marL="182880" indent="-18288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kern="0"/>
              <a:t>4 - 1” mounting Screws</a:t>
            </a:r>
          </a:p>
          <a:p>
            <a:pPr marL="182880" indent="-18288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kern="0"/>
              <a:t>6 - 3/16” Male Quick Connect Spade Terminals</a:t>
            </a:r>
          </a:p>
          <a:p>
            <a:pPr marL="182880" indent="-18288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kern="0"/>
              <a:t>2 - 14-16 AWG ¼” Female Quick Connect Spade Terminals</a:t>
            </a:r>
          </a:p>
          <a:p>
            <a:pPr marL="182880" indent="-18288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kern="0"/>
              <a:t>Instruction Sheet with QR Code link to Installation Resources and QR Code for White-Rodgers Connect App</a:t>
            </a:r>
          </a:p>
          <a:p>
            <a:pPr marL="182880" indent="-18288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kern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9A7556-E9F6-CEBB-EBB7-93BEF4E3B8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9382" y="1674199"/>
            <a:ext cx="5694217" cy="569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24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0C9B5D-550E-F098-E34E-BD166A142620}"/>
              </a:ext>
            </a:extLst>
          </p:cNvPr>
          <p:cNvSpPr/>
          <p:nvPr/>
        </p:nvSpPr>
        <p:spPr>
          <a:xfrm>
            <a:off x="415635" y="3028050"/>
            <a:ext cx="13666125" cy="42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3BB3B-EF43-9C37-A109-8EA153B919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F67-8535 Integrated Thermostat Sensor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Installation Instructions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¼” </a:t>
            </a:r>
            <a:r>
              <a:rPr lang="en-US" sz="1600" kern="0"/>
              <a:t>Female QC Spade Terminal</a:t>
            </a:r>
            <a:endParaRPr lang="en-US" sz="16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5C9E7F-AE21-85B4-BBEF-55943F0CDD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List of Contents: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B481C7-4A20-BD99-2194-1DEE7B787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What’s in the Box: F67-8535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4AC7E-C0FE-4BDD-DB9E-B87562F92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19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6C4609-2D68-8FD2-F0FD-1DB55E7014D5}"/>
              </a:ext>
            </a:extLst>
          </p:cNvPr>
          <p:cNvCxnSpPr>
            <a:cxnSpLocks/>
          </p:cNvCxnSpPr>
          <p:nvPr/>
        </p:nvCxnSpPr>
        <p:spPr>
          <a:xfrm>
            <a:off x="762000" y="3210115"/>
            <a:ext cx="385572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87F973D-8232-BBAE-8060-15106AF5AE13}"/>
              </a:ext>
            </a:extLst>
          </p:cNvPr>
          <p:cNvGrpSpPr/>
          <p:nvPr/>
        </p:nvGrpSpPr>
        <p:grpSpPr>
          <a:xfrm>
            <a:off x="6603297" y="2514339"/>
            <a:ext cx="6724740" cy="3510636"/>
            <a:chOff x="6603297" y="2514339"/>
            <a:chExt cx="6724740" cy="351063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A7EDB05-7C87-4EAD-BFBC-4F220F2EA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08890" y="2514339"/>
              <a:ext cx="2819147" cy="35106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F97C77-26E4-B699-593F-1C74D3C2E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603297" y="2751220"/>
              <a:ext cx="3527278" cy="327375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DC99705-EED8-1DEA-4209-0400C46BB9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06653" y="4969972"/>
              <a:ext cx="513080" cy="769811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7550D5-B6A8-3729-74F2-2E16ED383731}"/>
              </a:ext>
            </a:extLst>
          </p:cNvPr>
          <p:cNvGrpSpPr/>
          <p:nvPr/>
        </p:nvGrpSpPr>
        <p:grpSpPr>
          <a:xfrm>
            <a:off x="9214523" y="6497915"/>
            <a:ext cx="2210420" cy="770772"/>
            <a:chOff x="4522301" y="1578728"/>
            <a:chExt cx="2210420" cy="77077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C8DA746-CCD0-E1E7-A906-B2CEA3471C24}"/>
                </a:ext>
              </a:extLst>
            </p:cNvPr>
            <p:cNvSpPr txBox="1"/>
            <p:nvPr/>
          </p:nvSpPr>
          <p:spPr>
            <a:xfrm>
              <a:off x="4522301" y="1794837"/>
              <a:ext cx="221042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>
                  <a:solidFill>
                    <a:schemeClr val="tx2"/>
                  </a:solidFill>
                </a:rPr>
                <a:t>SOLD SEPERATELY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16524F5-5BFF-0C93-A488-6C9AEA1D27A8}"/>
                </a:ext>
              </a:extLst>
            </p:cNvPr>
            <p:cNvSpPr/>
            <p:nvPr/>
          </p:nvSpPr>
          <p:spPr bwMode="auto">
            <a:xfrm>
              <a:off x="4522301" y="1578728"/>
              <a:ext cx="2210420" cy="770772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3580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D1745F-9144-FDB6-A9E0-E04FE563B5C4}"/>
              </a:ext>
            </a:extLst>
          </p:cNvPr>
          <p:cNvSpPr/>
          <p:nvPr/>
        </p:nvSpPr>
        <p:spPr>
          <a:xfrm>
            <a:off x="629920" y="3098800"/>
            <a:ext cx="2743200" cy="3903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3A759C-94B6-13B5-4635-803EE06A9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Product and Business Overview</a:t>
            </a:r>
          </a:p>
        </p:txBody>
      </p:sp>
    </p:spTree>
    <p:extLst>
      <p:ext uri="{BB962C8B-B14F-4D97-AF65-F5344CB8AC3E}">
        <p14:creationId xmlns:p14="http://schemas.microsoft.com/office/powerpoint/2010/main" val="2621008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C99918-5151-3E07-05F3-60A95F5EEFF7}"/>
              </a:ext>
            </a:extLst>
          </p:cNvPr>
          <p:cNvSpPr/>
          <p:nvPr/>
        </p:nvSpPr>
        <p:spPr>
          <a:xfrm>
            <a:off x="430306" y="2765343"/>
            <a:ext cx="8456733" cy="93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0F690-0C47-958B-8280-83D871889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White-Rodgers 50E47U-843 Components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E480A-F217-333C-5EAA-CCB755E68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FEE5436-5C1F-03F1-8F7F-00EB9B3FDDC7}"/>
              </a:ext>
            </a:extLst>
          </p:cNvPr>
          <p:cNvSpPr txBox="1">
            <a:spLocks/>
          </p:cNvSpPr>
          <p:nvPr/>
        </p:nvSpPr>
        <p:spPr>
          <a:xfrm>
            <a:off x="761998" y="2926231"/>
            <a:ext cx="3848102" cy="28954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300"/>
              </a:spcBef>
              <a:buClr>
                <a:srgbClr val="004B8D"/>
              </a:buClr>
              <a:buFont typeface="+mj-lt"/>
              <a:buAutoNum type="arabicPeriod"/>
            </a:pPr>
            <a:r>
              <a:rPr lang="en-US" sz="1600" kern="0" dirty="0">
                <a:solidFill>
                  <a:srgbClr val="3F4040"/>
                </a:solidFill>
              </a:rPr>
              <a:t>11-pin In-line Wiring Connector</a:t>
            </a:r>
          </a:p>
          <a:p>
            <a:pPr marL="342900" indent="-342900">
              <a:spcBef>
                <a:spcPts val="300"/>
              </a:spcBef>
              <a:buClr>
                <a:srgbClr val="004B8D"/>
              </a:buClr>
              <a:buFont typeface="+mj-lt"/>
              <a:buAutoNum type="arabicPeriod"/>
            </a:pPr>
            <a:r>
              <a:rPr lang="en-US" sz="1600" kern="0" dirty="0">
                <a:solidFill>
                  <a:srgbClr val="3F4040"/>
                </a:solidFill>
              </a:rPr>
              <a:t>Low Voltage Fuse</a:t>
            </a:r>
          </a:p>
          <a:p>
            <a:pPr marL="342900" indent="-342900">
              <a:spcBef>
                <a:spcPts val="300"/>
              </a:spcBef>
              <a:buClr>
                <a:schemeClr val="accent1"/>
              </a:buClr>
              <a:buFont typeface="+mj-lt"/>
              <a:buAutoNum type="arabicPeriod" startAt="3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HSI L1 120v Output Spade </a:t>
            </a:r>
            <a:b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 240v Applications</a:t>
            </a:r>
          </a:p>
          <a:p>
            <a:pPr marL="342900" indent="-342900">
              <a:spcBef>
                <a:spcPts val="300"/>
              </a:spcBef>
              <a:buClr>
                <a:schemeClr val="accent1"/>
              </a:buClr>
              <a:buFont typeface="+mj-lt"/>
              <a:buAutoNum type="arabicPeriod" startAt="3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Line Voltage L1 120v Input Spade </a:t>
            </a:r>
            <a:b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 240v Applications</a:t>
            </a:r>
            <a:endParaRPr lang="en-US" sz="1600" kern="0" dirty="0"/>
          </a:p>
          <a:p>
            <a:pPr marL="342900" indent="-342900">
              <a:spcBef>
                <a:spcPts val="300"/>
              </a:spcBef>
              <a:buClr>
                <a:schemeClr val="accent1"/>
              </a:buClr>
              <a:buFont typeface="+mj-lt"/>
              <a:buAutoNum type="arabicPeriod" startAt="3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Line Voltage L2 120v Common  </a:t>
            </a:r>
            <a:b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Input Spade for 240v Applications</a:t>
            </a:r>
          </a:p>
          <a:p>
            <a:pPr marL="342900" indent="-342900">
              <a:spcBef>
                <a:spcPts val="300"/>
              </a:spcBef>
              <a:buClr>
                <a:schemeClr val="accent1"/>
              </a:buClr>
              <a:buFont typeface="+mj-lt"/>
              <a:buAutoNum type="arabicPeriod" startAt="3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HSI L2 120v Common Output </a:t>
            </a:r>
            <a:b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Spade for 240v Applications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BFCE3DEF-2A20-2D83-B1D1-D6A308D0F67C}"/>
              </a:ext>
            </a:extLst>
          </p:cNvPr>
          <p:cNvSpPr txBox="1">
            <a:spLocks/>
          </p:cNvSpPr>
          <p:nvPr/>
        </p:nvSpPr>
        <p:spPr>
          <a:xfrm>
            <a:off x="762000" y="1745111"/>
            <a:ext cx="3843581" cy="722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kern="0">
                <a:solidFill>
                  <a:schemeClr val="accent1"/>
                </a:solidFill>
              </a:rPr>
              <a:t>24v Components: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B65E83-2337-DEA2-2EF3-1350A2DCAA6A}"/>
              </a:ext>
            </a:extLst>
          </p:cNvPr>
          <p:cNvCxnSpPr>
            <a:cxnSpLocks/>
          </p:cNvCxnSpPr>
          <p:nvPr/>
        </p:nvCxnSpPr>
        <p:spPr>
          <a:xfrm>
            <a:off x="762000" y="2700536"/>
            <a:ext cx="385572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177D47-CC86-5BDF-B390-7DE7800FC25A}"/>
              </a:ext>
            </a:extLst>
          </p:cNvPr>
          <p:cNvGrpSpPr/>
          <p:nvPr/>
        </p:nvGrpSpPr>
        <p:grpSpPr>
          <a:xfrm>
            <a:off x="6570429" y="1554073"/>
            <a:ext cx="7297971" cy="5727151"/>
            <a:chOff x="4444322" y="2172883"/>
            <a:chExt cx="5913324" cy="4640536"/>
          </a:xfrm>
        </p:grpSpPr>
        <p:pic>
          <p:nvPicPr>
            <p:cNvPr id="21" name="Picture 20" descr="A black electronic device with a blue circle and red text&#10;&#10;Description automatically generated">
              <a:extLst>
                <a:ext uri="{FF2B5EF4-FFF2-40B4-BE49-F238E27FC236}">
                  <a16:creationId xmlns:a16="http://schemas.microsoft.com/office/drawing/2014/main" id="{20003541-0957-8A62-7BE4-928BB29BF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4322" y="2172883"/>
              <a:ext cx="5913324" cy="4640536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CCAC39A-09A2-9B0E-C05C-1CE1C88DD679}"/>
                </a:ext>
              </a:extLst>
            </p:cNvPr>
            <p:cNvGrpSpPr/>
            <p:nvPr/>
          </p:nvGrpSpPr>
          <p:grpSpPr>
            <a:xfrm>
              <a:off x="6321401" y="5888884"/>
              <a:ext cx="2453938" cy="338445"/>
              <a:chOff x="6119606" y="6110808"/>
              <a:chExt cx="2648927" cy="36533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72AC05E-4513-BCDF-2AC0-236CC782EABE}"/>
                  </a:ext>
                </a:extLst>
              </p:cNvPr>
              <p:cNvSpPr/>
              <p:nvPr/>
            </p:nvSpPr>
            <p:spPr>
              <a:xfrm>
                <a:off x="7773742" y="6118607"/>
                <a:ext cx="339504" cy="357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300" b="1" kern="0">
                    <a:solidFill>
                      <a:schemeClr val="bg1"/>
                    </a:solidFill>
                  </a:rPr>
                  <a:t>5</a:t>
                </a:r>
                <a:endParaRPr lang="en-US" sz="13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A0BD04C-4EBE-7C36-9620-236936EF7786}"/>
                  </a:ext>
                </a:extLst>
              </p:cNvPr>
              <p:cNvSpPr/>
              <p:nvPr/>
            </p:nvSpPr>
            <p:spPr>
              <a:xfrm>
                <a:off x="6119606" y="6118607"/>
                <a:ext cx="339504" cy="357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300" b="1" kern="0">
                    <a:solidFill>
                      <a:schemeClr val="bg1"/>
                    </a:solidFill>
                  </a:rPr>
                  <a:t>3</a:t>
                </a:r>
                <a:endParaRPr lang="en-US" sz="13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4DD538E-A12F-E642-4C52-E5D90BB9FE94}"/>
                  </a:ext>
                </a:extLst>
              </p:cNvPr>
              <p:cNvSpPr/>
              <p:nvPr/>
            </p:nvSpPr>
            <p:spPr>
              <a:xfrm>
                <a:off x="8429029" y="6110808"/>
                <a:ext cx="339504" cy="357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300" b="1" kern="0">
                    <a:solidFill>
                      <a:schemeClr val="bg1"/>
                    </a:solidFill>
                  </a:rPr>
                  <a:t>7</a:t>
                </a:r>
                <a:endParaRPr lang="en-US" sz="1300" b="1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A9013C98-1C75-EDBD-1259-BAD923306445}"/>
              </a:ext>
            </a:extLst>
          </p:cNvPr>
          <p:cNvSpPr/>
          <p:nvPr/>
        </p:nvSpPr>
        <p:spPr>
          <a:xfrm>
            <a:off x="7220678" y="3515302"/>
            <a:ext cx="342829" cy="34283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E366839-0C45-DFE8-B73D-85723859DE0F}"/>
              </a:ext>
            </a:extLst>
          </p:cNvPr>
          <p:cNvSpPr/>
          <p:nvPr/>
        </p:nvSpPr>
        <p:spPr>
          <a:xfrm>
            <a:off x="7220678" y="5535488"/>
            <a:ext cx="342829" cy="34283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A5165F-3ECD-9637-9C20-50FD50163A9A}"/>
              </a:ext>
            </a:extLst>
          </p:cNvPr>
          <p:cNvSpPr/>
          <p:nvPr/>
        </p:nvSpPr>
        <p:spPr>
          <a:xfrm>
            <a:off x="10812538" y="6180947"/>
            <a:ext cx="342829" cy="34283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8933FDF-777B-9C62-BE35-3145CF32D83E}"/>
              </a:ext>
            </a:extLst>
          </p:cNvPr>
          <p:cNvSpPr/>
          <p:nvPr/>
        </p:nvSpPr>
        <p:spPr>
          <a:xfrm>
            <a:off x="11141244" y="6180947"/>
            <a:ext cx="342829" cy="34283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C4E6D3A-74D9-A842-AFA8-DDB23836B475}"/>
              </a:ext>
            </a:extLst>
          </p:cNvPr>
          <p:cNvSpPr/>
          <p:nvPr/>
        </p:nvSpPr>
        <p:spPr>
          <a:xfrm>
            <a:off x="11469950" y="6180947"/>
            <a:ext cx="342829" cy="34283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4C10F1E-CDE3-8060-76F5-C70F899C8287}"/>
              </a:ext>
            </a:extLst>
          </p:cNvPr>
          <p:cNvSpPr/>
          <p:nvPr/>
        </p:nvSpPr>
        <p:spPr>
          <a:xfrm>
            <a:off x="11792679" y="4863136"/>
            <a:ext cx="342829" cy="34283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9679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C99918-5151-3E07-05F3-60A95F5EEFF7}"/>
              </a:ext>
            </a:extLst>
          </p:cNvPr>
          <p:cNvSpPr/>
          <p:nvPr/>
        </p:nvSpPr>
        <p:spPr>
          <a:xfrm>
            <a:off x="430306" y="2765343"/>
            <a:ext cx="8456733" cy="93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172BAC-86FB-052F-F5FF-3BC077773B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997" y="2916979"/>
            <a:ext cx="4075540" cy="2244761"/>
          </a:xfrm>
        </p:spPr>
        <p:txBody>
          <a:bodyPr/>
          <a:lstStyle/>
          <a:p>
            <a:pPr marL="342900" indent="-342900">
              <a:spcBef>
                <a:spcPts val="300"/>
              </a:spcBef>
              <a:buClr>
                <a:schemeClr val="accent4"/>
              </a:buClr>
              <a:buFont typeface="+mj-lt"/>
              <a:buAutoNum type="arabicPeriod" startAt="7"/>
            </a:pPr>
            <a:r>
              <a:rPr lang="en-US" sz="1600" kern="0" dirty="0"/>
              <a:t>120v Inducer Input and Output Spades</a:t>
            </a:r>
          </a:p>
          <a:p>
            <a:pPr marL="342900" indent="-342900">
              <a:spcBef>
                <a:spcPts val="300"/>
              </a:spcBef>
              <a:buClr>
                <a:schemeClr val="accent4"/>
              </a:buClr>
              <a:buFont typeface="+mj-lt"/>
              <a:buAutoNum type="arabicPeriod" startAt="7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HSI 120v Output Spade for 240v Applications</a:t>
            </a:r>
          </a:p>
          <a:p>
            <a:pPr marL="342900" indent="-342900">
              <a:spcBef>
                <a:spcPts val="300"/>
              </a:spcBef>
              <a:buClr>
                <a:schemeClr val="accent4"/>
              </a:buClr>
              <a:buFont typeface="+mj-lt"/>
              <a:buAutoNum type="arabicPeriod" startAt="7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HSI L1 120v Output Spade for 240v Applications</a:t>
            </a:r>
          </a:p>
          <a:p>
            <a:pPr marL="342900" indent="-342900">
              <a:spcBef>
                <a:spcPts val="300"/>
              </a:spcBef>
              <a:buClr>
                <a:schemeClr val="accent4"/>
              </a:buClr>
              <a:buFont typeface="+mj-lt"/>
              <a:buAutoNum type="arabicPeriod" startAt="7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Line Voltage L1 120v Input Spade for 240v Applications</a:t>
            </a:r>
            <a:endParaRPr lang="en-US" kern="0" dirty="0"/>
          </a:p>
          <a:p>
            <a:pPr marL="342900" indent="-342900">
              <a:spcBef>
                <a:spcPts val="300"/>
              </a:spcBef>
              <a:buClr>
                <a:schemeClr val="accent4"/>
              </a:buClr>
              <a:buFont typeface="+mj-lt"/>
              <a:buAutoNum type="arabicPeriod" startAt="7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Line Voltage L2 120v Neutral Input Spade for 240v Applications</a:t>
            </a:r>
          </a:p>
          <a:p>
            <a:pPr marL="342900" indent="-342900">
              <a:spcBef>
                <a:spcPts val="300"/>
              </a:spcBef>
              <a:buClr>
                <a:schemeClr val="accent4"/>
              </a:buClr>
              <a:buFont typeface="+mj-lt"/>
              <a:buAutoNum type="arabicPeriod" startAt="7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HSI L2 120v Neutral Output Spade for 240v Applications</a:t>
            </a:r>
            <a:endParaRPr lang="en-US" sz="1600" kern="0" dirty="0">
              <a:solidFill>
                <a:srgbClr val="3F4040"/>
              </a:solidFill>
            </a:endParaRPr>
          </a:p>
          <a:p>
            <a:pPr marL="342900" lvl="0" indent="-342900">
              <a:spcBef>
                <a:spcPts val="300"/>
              </a:spcBef>
              <a:buClr>
                <a:schemeClr val="accent4"/>
              </a:buClr>
              <a:buFont typeface="+mj-lt"/>
              <a:buAutoNum type="arabicPeriod" startAt="7"/>
            </a:pPr>
            <a:endParaRPr lang="en-US" sz="1600" kern="0" dirty="0">
              <a:solidFill>
                <a:srgbClr val="3F4040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59368E-418B-65D5-F4D5-D9B5E42EA70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0" y="1735859"/>
            <a:ext cx="3843581" cy="722387"/>
          </a:xfrm>
        </p:spPr>
        <p:txBody>
          <a:bodyPr/>
          <a:lstStyle/>
          <a:p>
            <a:r>
              <a:rPr lang="en-US" sz="1800" b="1" kern="0" dirty="0">
                <a:solidFill>
                  <a:schemeClr val="accent4"/>
                </a:solidFill>
              </a:rPr>
              <a:t>120v Components: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0F690-0C47-958B-8280-83D871889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White-Rodgers 50E47U-843 Components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E480A-F217-333C-5EAA-CCB755E68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80D2C9-DA31-63BC-83B9-F6583544C535}"/>
              </a:ext>
            </a:extLst>
          </p:cNvPr>
          <p:cNvSpPr/>
          <p:nvPr/>
        </p:nvSpPr>
        <p:spPr>
          <a:xfrm>
            <a:off x="11312658" y="2458246"/>
            <a:ext cx="2769102" cy="1238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ED5C54-A461-8CCB-D0B8-CED5D57B7DCB}"/>
              </a:ext>
            </a:extLst>
          </p:cNvPr>
          <p:cNvCxnSpPr>
            <a:cxnSpLocks/>
          </p:cNvCxnSpPr>
          <p:nvPr/>
        </p:nvCxnSpPr>
        <p:spPr>
          <a:xfrm>
            <a:off x="762000" y="2691284"/>
            <a:ext cx="385572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177D47-CC86-5BDF-B390-7DE7800FC25A}"/>
              </a:ext>
            </a:extLst>
          </p:cNvPr>
          <p:cNvGrpSpPr/>
          <p:nvPr/>
        </p:nvGrpSpPr>
        <p:grpSpPr>
          <a:xfrm>
            <a:off x="6519285" y="1554073"/>
            <a:ext cx="7297971" cy="5727151"/>
            <a:chOff x="4444322" y="2172883"/>
            <a:chExt cx="5913324" cy="4640536"/>
          </a:xfrm>
        </p:grpSpPr>
        <p:pic>
          <p:nvPicPr>
            <p:cNvPr id="21" name="Picture 20" descr="A black electronic device with a blue circle and red text&#10;&#10;Description automatically generated">
              <a:extLst>
                <a:ext uri="{FF2B5EF4-FFF2-40B4-BE49-F238E27FC236}">
                  <a16:creationId xmlns:a16="http://schemas.microsoft.com/office/drawing/2014/main" id="{20003541-0957-8A62-7BE4-928BB29BF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4322" y="2172883"/>
              <a:ext cx="5913324" cy="4640536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CCAC39A-09A2-9B0E-C05C-1CE1C88DD679}"/>
                </a:ext>
              </a:extLst>
            </p:cNvPr>
            <p:cNvGrpSpPr/>
            <p:nvPr/>
          </p:nvGrpSpPr>
          <p:grpSpPr>
            <a:xfrm>
              <a:off x="6321401" y="5888868"/>
              <a:ext cx="2453938" cy="338444"/>
              <a:chOff x="6119606" y="6110808"/>
              <a:chExt cx="2648927" cy="36533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72AC05E-4513-BCDF-2AC0-236CC782EABE}"/>
                  </a:ext>
                </a:extLst>
              </p:cNvPr>
              <p:cNvSpPr/>
              <p:nvPr/>
            </p:nvSpPr>
            <p:spPr>
              <a:xfrm>
                <a:off x="7773742" y="6118607"/>
                <a:ext cx="339504" cy="357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300" b="1" kern="0">
                    <a:solidFill>
                      <a:schemeClr val="bg1"/>
                    </a:solidFill>
                  </a:rPr>
                  <a:t>5</a:t>
                </a:r>
                <a:endParaRPr lang="en-US" sz="13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A0BD04C-4EBE-7C36-9620-236936EF7786}"/>
                  </a:ext>
                </a:extLst>
              </p:cNvPr>
              <p:cNvSpPr/>
              <p:nvPr/>
            </p:nvSpPr>
            <p:spPr>
              <a:xfrm>
                <a:off x="6119606" y="6118607"/>
                <a:ext cx="339504" cy="357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300" b="1" kern="0">
                    <a:solidFill>
                      <a:schemeClr val="bg1"/>
                    </a:solidFill>
                  </a:rPr>
                  <a:t>3</a:t>
                </a:r>
                <a:endParaRPr lang="en-US" sz="13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4DD538E-A12F-E642-4C52-E5D90BB9FE94}"/>
                  </a:ext>
                </a:extLst>
              </p:cNvPr>
              <p:cNvSpPr/>
              <p:nvPr/>
            </p:nvSpPr>
            <p:spPr>
              <a:xfrm>
                <a:off x="8429029" y="6110808"/>
                <a:ext cx="339504" cy="357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300" b="1" kern="0">
                    <a:solidFill>
                      <a:schemeClr val="bg1"/>
                    </a:solidFill>
                  </a:rPr>
                  <a:t>7</a:t>
                </a:r>
                <a:endParaRPr lang="en-US" sz="1300" b="1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312271E4-CF87-1241-52B1-103979A025F0}"/>
              </a:ext>
            </a:extLst>
          </p:cNvPr>
          <p:cNvSpPr/>
          <p:nvPr/>
        </p:nvSpPr>
        <p:spPr>
          <a:xfrm>
            <a:off x="8888114" y="6180947"/>
            <a:ext cx="342829" cy="34283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39447C4-7D63-A4C8-0E3F-6BEF6FA86E71}"/>
              </a:ext>
            </a:extLst>
          </p:cNvPr>
          <p:cNvSpPr/>
          <p:nvPr/>
        </p:nvSpPr>
        <p:spPr>
          <a:xfrm>
            <a:off x="10483832" y="6180947"/>
            <a:ext cx="342829" cy="34283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A5165F-3ECD-9637-9C20-50FD50163A9A}"/>
              </a:ext>
            </a:extLst>
          </p:cNvPr>
          <p:cNvSpPr/>
          <p:nvPr/>
        </p:nvSpPr>
        <p:spPr>
          <a:xfrm>
            <a:off x="10812538" y="6180947"/>
            <a:ext cx="342829" cy="34283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8933FDF-777B-9C62-BE35-3145CF32D83E}"/>
              </a:ext>
            </a:extLst>
          </p:cNvPr>
          <p:cNvSpPr/>
          <p:nvPr/>
        </p:nvSpPr>
        <p:spPr>
          <a:xfrm>
            <a:off x="11141244" y="6180947"/>
            <a:ext cx="342829" cy="34283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C4E6D3A-74D9-A842-AFA8-DDB23836B475}"/>
              </a:ext>
            </a:extLst>
          </p:cNvPr>
          <p:cNvSpPr/>
          <p:nvPr/>
        </p:nvSpPr>
        <p:spPr>
          <a:xfrm>
            <a:off x="11469950" y="6180947"/>
            <a:ext cx="342829" cy="34283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4C10F1E-CDE3-8060-76F5-C70F899C8287}"/>
              </a:ext>
            </a:extLst>
          </p:cNvPr>
          <p:cNvSpPr/>
          <p:nvPr/>
        </p:nvSpPr>
        <p:spPr>
          <a:xfrm>
            <a:off x="11792679" y="4863136"/>
            <a:ext cx="342829" cy="34283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14094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C99918-5151-3E07-05F3-60A95F5EEFF7}"/>
              </a:ext>
            </a:extLst>
          </p:cNvPr>
          <p:cNvSpPr/>
          <p:nvPr/>
        </p:nvSpPr>
        <p:spPr>
          <a:xfrm>
            <a:off x="430306" y="2765343"/>
            <a:ext cx="8456733" cy="93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0F690-0C47-958B-8280-83D871889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White-Rodgers 50E47U-843 Components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E480A-F217-333C-5EAA-CCB755E68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FEE5436-5C1F-03F1-8F7F-00EB9B3FDDC7}"/>
              </a:ext>
            </a:extLst>
          </p:cNvPr>
          <p:cNvSpPr txBox="1">
            <a:spLocks/>
          </p:cNvSpPr>
          <p:nvPr/>
        </p:nvSpPr>
        <p:spPr>
          <a:xfrm>
            <a:off x="761998" y="2926232"/>
            <a:ext cx="3848102" cy="30745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300"/>
              </a:spcBef>
              <a:buClr>
                <a:srgbClr val="90BF9A"/>
              </a:buClr>
              <a:buFont typeface="+mj-lt"/>
              <a:buAutoNum type="arabicPeriod" startAt="13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HSI 120v Output Spade for 240v Applications</a:t>
            </a:r>
          </a:p>
          <a:p>
            <a:pPr marL="342900" indent="-342900">
              <a:spcBef>
                <a:spcPts val="300"/>
              </a:spcBef>
              <a:buClr>
                <a:srgbClr val="90BF9A"/>
              </a:buClr>
              <a:buFont typeface="+mj-lt"/>
              <a:buAutoNum type="arabicPeriod" startAt="13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HSI L1 120v Output Spade for 240v Applications</a:t>
            </a:r>
          </a:p>
          <a:p>
            <a:pPr marL="342900" indent="-342900">
              <a:spcBef>
                <a:spcPts val="300"/>
              </a:spcBef>
              <a:buClr>
                <a:srgbClr val="90BF9A"/>
              </a:buClr>
              <a:buFont typeface="+mj-lt"/>
              <a:buAutoNum type="arabicPeriod" startAt="13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Line Voltage L1 120v Input Spade for 240v Applications</a:t>
            </a:r>
            <a:endParaRPr lang="en-US" kern="0" dirty="0"/>
          </a:p>
          <a:p>
            <a:pPr marL="342900" indent="-342900">
              <a:spcBef>
                <a:spcPts val="300"/>
              </a:spcBef>
              <a:buClr>
                <a:srgbClr val="90BF9A"/>
              </a:buClr>
              <a:buFont typeface="+mj-lt"/>
              <a:buAutoNum type="arabicPeriod" startAt="13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Line Voltage L2 120v Input Spade for 240v Applications</a:t>
            </a:r>
          </a:p>
          <a:p>
            <a:pPr marL="342900" indent="-342900">
              <a:spcBef>
                <a:spcPts val="300"/>
              </a:spcBef>
              <a:buClr>
                <a:srgbClr val="90BF9A"/>
              </a:buClr>
              <a:buFont typeface="+mj-lt"/>
              <a:buAutoNum type="arabicPeriod" startAt="13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HSI L2 120v Output Spade for 240v Applications</a:t>
            </a:r>
            <a:endParaRPr lang="en-US" sz="1600" kern="0" dirty="0">
              <a:solidFill>
                <a:srgbClr val="3F4040"/>
              </a:solidFill>
            </a:endParaRPr>
          </a:p>
          <a:p>
            <a:pPr marL="342900" indent="-342900">
              <a:spcBef>
                <a:spcPts val="300"/>
              </a:spcBef>
              <a:buClr>
                <a:schemeClr val="accent4"/>
              </a:buClr>
              <a:buFont typeface="+mj-lt"/>
              <a:buAutoNum type="arabicPeriod" startAt="3"/>
            </a:pPr>
            <a:endParaRPr lang="en-US" sz="1600" kern="0" dirty="0">
              <a:solidFill>
                <a:srgbClr val="3F4040"/>
              </a:solidFill>
            </a:endParaRPr>
          </a:p>
          <a:p>
            <a:pPr marL="342900" lvl="0" indent="-342900">
              <a:spcBef>
                <a:spcPts val="300"/>
              </a:spcBef>
              <a:buClr>
                <a:schemeClr val="accent4"/>
              </a:buClr>
              <a:buFont typeface="+mj-lt"/>
              <a:buAutoNum type="arabicPeriod" startAt="3"/>
            </a:pPr>
            <a:endParaRPr lang="en-US" sz="1600" kern="0" dirty="0">
              <a:solidFill>
                <a:srgbClr val="3F4040"/>
              </a:solidFill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BFCE3DEF-2A20-2D83-B1D1-D6A308D0F67C}"/>
              </a:ext>
            </a:extLst>
          </p:cNvPr>
          <p:cNvSpPr txBox="1">
            <a:spLocks/>
          </p:cNvSpPr>
          <p:nvPr/>
        </p:nvSpPr>
        <p:spPr>
          <a:xfrm>
            <a:off x="762000" y="1745111"/>
            <a:ext cx="3843581" cy="722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kern="0" dirty="0">
                <a:solidFill>
                  <a:srgbClr val="90BF9A"/>
                </a:solidFill>
              </a:rPr>
              <a:t>240v Components: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B65E83-2337-DEA2-2EF3-1350A2DCAA6A}"/>
              </a:ext>
            </a:extLst>
          </p:cNvPr>
          <p:cNvCxnSpPr>
            <a:cxnSpLocks/>
          </p:cNvCxnSpPr>
          <p:nvPr/>
        </p:nvCxnSpPr>
        <p:spPr>
          <a:xfrm>
            <a:off x="762000" y="2700536"/>
            <a:ext cx="385572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177D47-CC86-5BDF-B390-7DE7800FC25A}"/>
              </a:ext>
            </a:extLst>
          </p:cNvPr>
          <p:cNvGrpSpPr/>
          <p:nvPr/>
        </p:nvGrpSpPr>
        <p:grpSpPr>
          <a:xfrm>
            <a:off x="6570429" y="1554073"/>
            <a:ext cx="7297971" cy="5727151"/>
            <a:chOff x="4444322" y="2172883"/>
            <a:chExt cx="5913324" cy="4640536"/>
          </a:xfrm>
        </p:grpSpPr>
        <p:pic>
          <p:nvPicPr>
            <p:cNvPr id="21" name="Picture 20" descr="A black electronic device with a blue circle and red text&#10;&#10;Description automatically generated">
              <a:extLst>
                <a:ext uri="{FF2B5EF4-FFF2-40B4-BE49-F238E27FC236}">
                  <a16:creationId xmlns:a16="http://schemas.microsoft.com/office/drawing/2014/main" id="{20003541-0957-8A62-7BE4-928BB29BF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4322" y="2172883"/>
              <a:ext cx="5913324" cy="4640536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CCAC39A-09A2-9B0E-C05C-1CE1C88DD679}"/>
                </a:ext>
              </a:extLst>
            </p:cNvPr>
            <p:cNvGrpSpPr/>
            <p:nvPr/>
          </p:nvGrpSpPr>
          <p:grpSpPr>
            <a:xfrm>
              <a:off x="6321399" y="5888884"/>
              <a:ext cx="2453937" cy="338445"/>
              <a:chOff x="6119606" y="6110808"/>
              <a:chExt cx="2648927" cy="36533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72AC05E-4513-BCDF-2AC0-236CC782EABE}"/>
                  </a:ext>
                </a:extLst>
              </p:cNvPr>
              <p:cNvSpPr/>
              <p:nvPr/>
            </p:nvSpPr>
            <p:spPr>
              <a:xfrm>
                <a:off x="7773742" y="6118607"/>
                <a:ext cx="339504" cy="357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300" b="1" kern="0">
                    <a:solidFill>
                      <a:schemeClr val="bg1"/>
                    </a:solidFill>
                  </a:rPr>
                  <a:t>5</a:t>
                </a:r>
                <a:endParaRPr lang="en-US" sz="13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A0BD04C-4EBE-7C36-9620-236936EF7786}"/>
                  </a:ext>
                </a:extLst>
              </p:cNvPr>
              <p:cNvSpPr/>
              <p:nvPr/>
            </p:nvSpPr>
            <p:spPr>
              <a:xfrm>
                <a:off x="6119606" y="6118607"/>
                <a:ext cx="339504" cy="357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300" b="1" kern="0">
                    <a:solidFill>
                      <a:schemeClr val="bg1"/>
                    </a:solidFill>
                  </a:rPr>
                  <a:t>3</a:t>
                </a:r>
                <a:endParaRPr lang="en-US" sz="13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4DD538E-A12F-E642-4C52-E5D90BB9FE94}"/>
                  </a:ext>
                </a:extLst>
              </p:cNvPr>
              <p:cNvSpPr/>
              <p:nvPr/>
            </p:nvSpPr>
            <p:spPr>
              <a:xfrm>
                <a:off x="8429029" y="6110808"/>
                <a:ext cx="339504" cy="357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300" b="1" kern="0">
                    <a:solidFill>
                      <a:schemeClr val="bg1"/>
                    </a:solidFill>
                  </a:rPr>
                  <a:t>7</a:t>
                </a:r>
                <a:endParaRPr lang="en-US" sz="1300" b="1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139447C4-7D63-A4C8-0E3F-6BEF6FA86E71}"/>
              </a:ext>
            </a:extLst>
          </p:cNvPr>
          <p:cNvSpPr/>
          <p:nvPr/>
        </p:nvSpPr>
        <p:spPr>
          <a:xfrm>
            <a:off x="10483832" y="6180947"/>
            <a:ext cx="342829" cy="342830"/>
          </a:xfrm>
          <a:prstGeom prst="ellipse">
            <a:avLst/>
          </a:prstGeom>
          <a:solidFill>
            <a:srgbClr val="90BF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A5165F-3ECD-9637-9C20-50FD50163A9A}"/>
              </a:ext>
            </a:extLst>
          </p:cNvPr>
          <p:cNvSpPr/>
          <p:nvPr/>
        </p:nvSpPr>
        <p:spPr>
          <a:xfrm>
            <a:off x="10812538" y="6180947"/>
            <a:ext cx="342829" cy="342830"/>
          </a:xfrm>
          <a:prstGeom prst="ellipse">
            <a:avLst/>
          </a:prstGeom>
          <a:solidFill>
            <a:srgbClr val="90BF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8933FDF-777B-9C62-BE35-3145CF32D83E}"/>
              </a:ext>
            </a:extLst>
          </p:cNvPr>
          <p:cNvSpPr/>
          <p:nvPr/>
        </p:nvSpPr>
        <p:spPr>
          <a:xfrm>
            <a:off x="11141244" y="6180947"/>
            <a:ext cx="342829" cy="342830"/>
          </a:xfrm>
          <a:prstGeom prst="ellipse">
            <a:avLst/>
          </a:prstGeom>
          <a:solidFill>
            <a:srgbClr val="90BF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C4E6D3A-74D9-A842-AFA8-DDB23836B475}"/>
              </a:ext>
            </a:extLst>
          </p:cNvPr>
          <p:cNvSpPr/>
          <p:nvPr/>
        </p:nvSpPr>
        <p:spPr>
          <a:xfrm>
            <a:off x="11469950" y="6180947"/>
            <a:ext cx="342829" cy="342830"/>
          </a:xfrm>
          <a:prstGeom prst="ellipse">
            <a:avLst/>
          </a:prstGeom>
          <a:solidFill>
            <a:srgbClr val="90BF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4C10F1E-CDE3-8060-76F5-C70F899C8287}"/>
              </a:ext>
            </a:extLst>
          </p:cNvPr>
          <p:cNvSpPr/>
          <p:nvPr/>
        </p:nvSpPr>
        <p:spPr>
          <a:xfrm>
            <a:off x="11792679" y="4863136"/>
            <a:ext cx="342829" cy="342830"/>
          </a:xfrm>
          <a:prstGeom prst="ellipse">
            <a:avLst/>
          </a:prstGeom>
          <a:solidFill>
            <a:srgbClr val="90BF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529553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F0A272-699A-71EA-68D1-DF60E6CE0516}"/>
              </a:ext>
            </a:extLst>
          </p:cNvPr>
          <p:cNvSpPr/>
          <p:nvPr/>
        </p:nvSpPr>
        <p:spPr>
          <a:xfrm>
            <a:off x="415636" y="3028050"/>
            <a:ext cx="13666124" cy="42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D2453050-A7B7-1ED4-AEDB-9A9552E4C0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998" y="2916978"/>
            <a:ext cx="3848102" cy="4364243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Clr>
                <a:schemeClr val="accent6"/>
              </a:buClr>
              <a:buFont typeface="+mj-lt"/>
              <a:buAutoNum type="arabicPeriod" startAt="18"/>
            </a:pPr>
            <a:r>
              <a:rPr lang="en-US" sz="1600" kern="0" dirty="0">
                <a:solidFill>
                  <a:srgbClr val="3F4040"/>
                </a:solidFill>
              </a:rPr>
              <a:t>Flame Sense Jump Spade</a:t>
            </a:r>
          </a:p>
          <a:p>
            <a:pPr marL="342900" indent="-342900">
              <a:lnSpc>
                <a:spcPct val="100000"/>
              </a:lnSpc>
              <a:buClr>
                <a:schemeClr val="accent6"/>
              </a:buClr>
              <a:buFont typeface="+mj-lt"/>
              <a:buAutoNum type="arabicPeriod" startAt="18"/>
            </a:pPr>
            <a:r>
              <a:rPr lang="en-US" sz="1600" kern="0" dirty="0">
                <a:solidFill>
                  <a:srgbClr val="3F4040"/>
                </a:solidFill>
              </a:rPr>
              <a:t>Flame Sense Spade</a:t>
            </a:r>
          </a:p>
          <a:p>
            <a:pPr marL="342900" indent="-342900">
              <a:lnSpc>
                <a:spcPct val="100000"/>
              </a:lnSpc>
              <a:buClr>
                <a:schemeClr val="accent6"/>
              </a:buClr>
              <a:buFont typeface="+mj-lt"/>
              <a:buAutoNum type="arabicPeriod" startAt="18"/>
            </a:pPr>
            <a:r>
              <a:rPr lang="en-US" sz="1600" kern="0" dirty="0">
                <a:solidFill>
                  <a:srgbClr val="3F4040"/>
                </a:solidFill>
              </a:rPr>
              <a:t>S8910 or 35-65 Mounting options</a:t>
            </a:r>
          </a:p>
          <a:p>
            <a:pPr marL="342900" indent="-342900">
              <a:lnSpc>
                <a:spcPct val="100000"/>
              </a:lnSpc>
              <a:buClr>
                <a:schemeClr val="accent6"/>
              </a:buClr>
              <a:buFont typeface="+mj-lt"/>
              <a:buAutoNum type="arabicPeriod" startAt="18"/>
            </a:pPr>
            <a:r>
              <a:rPr lang="en-US" sz="1600" kern="0" dirty="0">
                <a:solidFill>
                  <a:srgbClr val="3F4040"/>
                </a:solidFill>
              </a:rPr>
              <a:t>Flame Sense Test Pins </a:t>
            </a:r>
          </a:p>
          <a:p>
            <a:pPr marL="342900" indent="-342900">
              <a:lnSpc>
                <a:spcPct val="100000"/>
              </a:lnSpc>
              <a:buClr>
                <a:schemeClr val="accent6"/>
              </a:buClr>
              <a:buFont typeface="+mj-lt"/>
              <a:buAutoNum type="arabicPeriod" startAt="18"/>
            </a:pPr>
            <a:r>
              <a:rPr lang="en-US" sz="1600" kern="0" dirty="0">
                <a:solidFill>
                  <a:srgbClr val="3F4040"/>
                </a:solidFill>
              </a:rPr>
              <a:t>Remote Thermostat Sensor Connection </a:t>
            </a:r>
          </a:p>
          <a:p>
            <a:pPr marL="342900" indent="-342900">
              <a:lnSpc>
                <a:spcPct val="100000"/>
              </a:lnSpc>
              <a:buClr>
                <a:schemeClr val="accent6"/>
              </a:buClr>
              <a:buFont typeface="+mj-lt"/>
              <a:buAutoNum type="arabicPeriod" startAt="18"/>
            </a:pPr>
            <a:r>
              <a:rPr lang="en-US" sz="1600" kern="0" dirty="0">
                <a:solidFill>
                  <a:srgbClr val="3F4040"/>
                </a:solidFill>
              </a:rPr>
              <a:t>Near Field Communication Connect Area</a:t>
            </a:r>
          </a:p>
          <a:p>
            <a:pPr marL="342900" indent="-342900">
              <a:lnSpc>
                <a:spcPct val="100000"/>
              </a:lnSpc>
              <a:buClr>
                <a:schemeClr val="accent6"/>
              </a:buClr>
              <a:buFont typeface="+mj-lt"/>
              <a:buAutoNum type="arabicPeriod" startAt="18"/>
            </a:pPr>
            <a:r>
              <a:rPr lang="en-US" sz="1600" kern="0" dirty="0">
                <a:solidFill>
                  <a:srgbClr val="3F4040"/>
                </a:solidFill>
              </a:rPr>
              <a:t>Digital Status / Fault LEDs</a:t>
            </a:r>
          </a:p>
          <a:p>
            <a:pPr marL="342900" indent="-342900">
              <a:buClr>
                <a:schemeClr val="accent6"/>
              </a:buClr>
              <a:buFont typeface="+mj-lt"/>
              <a:buAutoNum type="arabicPeriod" startAt="18"/>
            </a:pPr>
            <a:r>
              <a:rPr lang="en-US" sz="1600" kern="0" dirty="0">
                <a:solidFill>
                  <a:srgbClr val="3F4040"/>
                </a:solidFill>
              </a:rPr>
              <a:t>Options/Select Buttons</a:t>
            </a:r>
          </a:p>
          <a:p>
            <a:pPr marL="342900" indent="-342900">
              <a:buFont typeface="+mj-lt"/>
              <a:buAutoNum type="arabicPeriod" startAt="18"/>
            </a:pP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8B64CB25-418F-CFD4-FF98-43094CBA17E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0" y="1735859"/>
            <a:ext cx="3843581" cy="722387"/>
          </a:xfrm>
        </p:spPr>
        <p:txBody>
          <a:bodyPr/>
          <a:lstStyle/>
          <a:p>
            <a:pPr marL="0" indent="0">
              <a:buNone/>
            </a:pPr>
            <a:r>
              <a:rPr lang="en-US" sz="1800" b="1" kern="0">
                <a:solidFill>
                  <a:schemeClr val="accent6"/>
                </a:solidFill>
              </a:rPr>
              <a:t>Other Components</a:t>
            </a:r>
          </a:p>
        </p:txBody>
      </p:sp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D26CCCC7-304A-F1DA-6796-1ABE966804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White-Rodgers 50E47U-843 Components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E480A-F217-333C-5EAA-CCB755E68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B3618E82-2635-4133-8350-4252D6B2AEF7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7505C8-AF11-68DC-9790-43225BFB27A3}"/>
              </a:ext>
            </a:extLst>
          </p:cNvPr>
          <p:cNvGrpSpPr/>
          <p:nvPr/>
        </p:nvGrpSpPr>
        <p:grpSpPr>
          <a:xfrm>
            <a:off x="6570429" y="1554073"/>
            <a:ext cx="7297971" cy="5727151"/>
            <a:chOff x="4444322" y="2172883"/>
            <a:chExt cx="5913324" cy="4640536"/>
          </a:xfrm>
        </p:grpSpPr>
        <p:pic>
          <p:nvPicPr>
            <p:cNvPr id="103" name="Picture 102" descr="A black electronic device with a blue circle and red text&#10;&#10;Description automatically generated">
              <a:extLst>
                <a:ext uri="{FF2B5EF4-FFF2-40B4-BE49-F238E27FC236}">
                  <a16:creationId xmlns:a16="http://schemas.microsoft.com/office/drawing/2014/main" id="{CF4C6D3D-1F67-0D01-9D9C-106FD2E58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4322" y="2172883"/>
              <a:ext cx="5913324" cy="4640536"/>
            </a:xfrm>
            <a:prstGeom prst="rect">
              <a:avLst/>
            </a:prstGeom>
          </p:spPr>
        </p:pic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564C9065-840D-131A-EDBA-9A8A29872C3A}"/>
                </a:ext>
              </a:extLst>
            </p:cNvPr>
            <p:cNvGrpSpPr/>
            <p:nvPr/>
          </p:nvGrpSpPr>
          <p:grpSpPr>
            <a:xfrm>
              <a:off x="6321401" y="2627722"/>
              <a:ext cx="3418826" cy="3599595"/>
              <a:chOff x="6119606" y="2590527"/>
              <a:chExt cx="3690485" cy="3885618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ECD0449-192E-95BA-A842-1C19CECB6CEA}"/>
                  </a:ext>
                </a:extLst>
              </p:cNvPr>
              <p:cNvSpPr/>
              <p:nvPr/>
            </p:nvSpPr>
            <p:spPr>
              <a:xfrm>
                <a:off x="7773742" y="6118607"/>
                <a:ext cx="339504" cy="357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300" b="1" kern="0">
                    <a:solidFill>
                      <a:schemeClr val="bg1"/>
                    </a:solidFill>
                  </a:rPr>
                  <a:t>5</a:t>
                </a:r>
                <a:endParaRPr lang="en-US" sz="13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557B26F-9283-EC35-312D-4BA8B279D83B}"/>
                  </a:ext>
                </a:extLst>
              </p:cNvPr>
              <p:cNvSpPr/>
              <p:nvPr/>
            </p:nvSpPr>
            <p:spPr>
              <a:xfrm>
                <a:off x="6119606" y="6118607"/>
                <a:ext cx="339504" cy="357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300" b="1" kern="0">
                    <a:solidFill>
                      <a:schemeClr val="bg1"/>
                    </a:solidFill>
                  </a:rPr>
                  <a:t>3</a:t>
                </a:r>
                <a:endParaRPr lang="en-US" sz="13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58918CF-1A6D-924F-0EE2-73E5AD552867}"/>
                  </a:ext>
                </a:extLst>
              </p:cNvPr>
              <p:cNvSpPr/>
              <p:nvPr/>
            </p:nvSpPr>
            <p:spPr>
              <a:xfrm>
                <a:off x="8429029" y="6110808"/>
                <a:ext cx="339504" cy="357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300" b="1" kern="0">
                    <a:solidFill>
                      <a:schemeClr val="bg1"/>
                    </a:solidFill>
                  </a:rPr>
                  <a:t>7</a:t>
                </a:r>
                <a:endParaRPr lang="en-US" sz="13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DBADAECA-D3E6-6BEA-6D4A-A50CEDACF6E7}"/>
                  </a:ext>
                </a:extLst>
              </p:cNvPr>
              <p:cNvSpPr/>
              <p:nvPr/>
            </p:nvSpPr>
            <p:spPr>
              <a:xfrm>
                <a:off x="8669467" y="5974609"/>
                <a:ext cx="299857" cy="299857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030F66A-FCCC-2D92-4904-E8455AE4DE4B}"/>
                  </a:ext>
                </a:extLst>
              </p:cNvPr>
              <p:cNvSpPr/>
              <p:nvPr/>
            </p:nvSpPr>
            <p:spPr>
              <a:xfrm>
                <a:off x="8995913" y="5968678"/>
                <a:ext cx="299857" cy="299857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19</a:t>
                </a: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C4D5502-CDFD-2294-FA98-7B479F3497E6}"/>
                  </a:ext>
                </a:extLst>
              </p:cNvPr>
              <p:cNvSpPr/>
              <p:nvPr/>
            </p:nvSpPr>
            <p:spPr>
              <a:xfrm>
                <a:off x="9510234" y="5761569"/>
                <a:ext cx="299857" cy="299857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AF6D9C6F-AC90-9464-B109-983468E64B80}"/>
                  </a:ext>
                </a:extLst>
              </p:cNvPr>
              <p:cNvSpPr/>
              <p:nvPr/>
            </p:nvSpPr>
            <p:spPr>
              <a:xfrm>
                <a:off x="9504635" y="5114423"/>
                <a:ext cx="299857" cy="299857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</a:t>
                </a: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CBA673A-6727-C0CA-1DBB-8BDABA8BD855}"/>
                  </a:ext>
                </a:extLst>
              </p:cNvPr>
              <p:cNvSpPr/>
              <p:nvPr/>
            </p:nvSpPr>
            <p:spPr>
              <a:xfrm>
                <a:off x="7824808" y="2590527"/>
                <a:ext cx="299857" cy="299857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598CD44F-6225-1906-A3EF-63161B0AAFCD}"/>
                  </a:ext>
                </a:extLst>
              </p:cNvPr>
              <p:cNvSpPr/>
              <p:nvPr/>
            </p:nvSpPr>
            <p:spPr>
              <a:xfrm>
                <a:off x="7284972" y="3964871"/>
                <a:ext cx="299857" cy="299857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23</a:t>
                </a: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73018E14-018C-1134-4768-BD877B581C04}"/>
                  </a:ext>
                </a:extLst>
              </p:cNvPr>
              <p:cNvSpPr/>
              <p:nvPr/>
            </p:nvSpPr>
            <p:spPr>
              <a:xfrm>
                <a:off x="6917066" y="5058479"/>
                <a:ext cx="299857" cy="299857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24</a:t>
                </a: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E8B4F9F8-F9F2-1637-6D26-75F8BDF9E5D3}"/>
                  </a:ext>
                </a:extLst>
              </p:cNvPr>
              <p:cNvSpPr/>
              <p:nvPr/>
            </p:nvSpPr>
            <p:spPr>
              <a:xfrm>
                <a:off x="6788214" y="6124538"/>
                <a:ext cx="299857" cy="299857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</p:grpSp>
      </p:grp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59D48D4-BDE3-7321-8BB0-67B151956426}"/>
              </a:ext>
            </a:extLst>
          </p:cNvPr>
          <p:cNvCxnSpPr>
            <a:cxnSpLocks/>
          </p:cNvCxnSpPr>
          <p:nvPr/>
        </p:nvCxnSpPr>
        <p:spPr>
          <a:xfrm>
            <a:off x="762000" y="2689135"/>
            <a:ext cx="385572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C9AF627-F214-5E88-27B4-4473F53B2945}"/>
              </a:ext>
            </a:extLst>
          </p:cNvPr>
          <p:cNvSpPr txBox="1"/>
          <p:nvPr/>
        </p:nvSpPr>
        <p:spPr>
          <a:xfrm>
            <a:off x="11488994" y="7447935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44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5E07EA9-0E40-6EFB-44F1-AECC46AC62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0000" flipH="1">
            <a:off x="12258811" y="5730899"/>
            <a:ext cx="1933519" cy="1469475"/>
          </a:xfrm>
          <a:prstGeom prst="rect">
            <a:avLst/>
          </a:prstGeom>
        </p:spPr>
      </p:pic>
      <p:pic>
        <p:nvPicPr>
          <p:cNvPr id="16" name="Picture 15" descr="A close-up of a cable&#10;&#10;Description automatically generated">
            <a:extLst>
              <a:ext uri="{FF2B5EF4-FFF2-40B4-BE49-F238E27FC236}">
                <a16:creationId xmlns:a16="http://schemas.microsoft.com/office/drawing/2014/main" id="{FD917E4C-0EA7-1D9B-1F70-F2D6C3F21D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02300">
            <a:off x="9968267" y="4110370"/>
            <a:ext cx="3699468" cy="182661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3BB3B-EF43-9C37-A109-8EA153B919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600">
                <a:solidFill>
                  <a:schemeClr val="tx2"/>
                </a:solidFill>
              </a:rPr>
              <a:t>Flame sense can be configured to sense the flame through the “Local” spark rod or “Remote” through a separate flame sensor.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ADAF33-E536-B801-B933-7DBBA93C55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600">
                <a:solidFill>
                  <a:schemeClr val="tx2"/>
                </a:solidFill>
                <a:ea typeface="Calibri" panose="020F0502020204030204" pitchFamily="34" charset="0"/>
              </a:rPr>
              <a:t>A </a:t>
            </a:r>
            <a:r>
              <a:rPr lang="en-US" sz="1600">
                <a:solidFill>
                  <a:schemeClr val="accent1"/>
                </a:solidFill>
                <a:ea typeface="Calibri" panose="020F0502020204030204" pitchFamily="34" charset="0"/>
              </a:rPr>
              <a:t>REMOTE</a:t>
            </a:r>
            <a:r>
              <a:rPr lang="en-US" sz="1600">
                <a:solidFill>
                  <a:schemeClr val="tx2"/>
                </a:solidFill>
                <a:ea typeface="Calibri" panose="020F0502020204030204" pitchFamily="34" charset="0"/>
              </a:rPr>
              <a:t> configuration refers to using 2 separate circuits for the Hot Surface Ignitor and flame sense circuits to operate independently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245DCF-0F78-3388-CA5D-BEAD5CA434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1600">
                <a:solidFill>
                  <a:schemeClr val="tx2"/>
                </a:solidFill>
                <a:ea typeface="Calibri" panose="020F0502020204030204" pitchFamily="34" charset="0"/>
              </a:rPr>
              <a:t>A </a:t>
            </a:r>
            <a:r>
              <a:rPr lang="en-US" sz="1600">
                <a:solidFill>
                  <a:schemeClr val="accent1"/>
                </a:solidFill>
                <a:ea typeface="Calibri" panose="020F0502020204030204" pitchFamily="34" charset="0"/>
              </a:rPr>
              <a:t>LOCAL</a:t>
            </a:r>
            <a:r>
              <a:rPr lang="en-US" sz="1600">
                <a:solidFill>
                  <a:schemeClr val="tx2"/>
                </a:solidFill>
                <a:ea typeface="Calibri" panose="020F0502020204030204" pitchFamily="34" charset="0"/>
              </a:rPr>
              <a:t> configuration refers to using a Hot Surface Ignitor for both ignition and flame sense in one wire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5C9E7F-AE21-85B4-BBEF-55943F0CDD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1800" kern="0"/>
              <a:t>Local vs Remote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5285C2-46AF-DA71-1553-E54DF8F9EA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Local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90C114A-36D3-B29E-92F9-8F211A05A1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Remote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B481C7-4A20-BD99-2194-1DEE7B787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Flame Sense Jumper Feature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4AC7E-C0FE-4BDD-DB9E-B87562F92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24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6C4609-2D68-8FD2-F0FD-1DB55E7014D5}"/>
              </a:ext>
            </a:extLst>
          </p:cNvPr>
          <p:cNvCxnSpPr>
            <a:cxnSpLocks/>
          </p:cNvCxnSpPr>
          <p:nvPr/>
        </p:nvCxnSpPr>
        <p:spPr>
          <a:xfrm>
            <a:off x="762000" y="3210115"/>
            <a:ext cx="385572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B5A365-DCBE-8EB6-5B3F-A94290744F72}"/>
              </a:ext>
            </a:extLst>
          </p:cNvPr>
          <p:cNvCxnSpPr>
            <a:cxnSpLocks/>
          </p:cNvCxnSpPr>
          <p:nvPr/>
        </p:nvCxnSpPr>
        <p:spPr>
          <a:xfrm>
            <a:off x="5372100" y="3210115"/>
            <a:ext cx="388620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9FFD4C-2638-D982-23C6-950D6E5B3810}"/>
              </a:ext>
            </a:extLst>
          </p:cNvPr>
          <p:cNvCxnSpPr>
            <a:cxnSpLocks/>
          </p:cNvCxnSpPr>
          <p:nvPr/>
        </p:nvCxnSpPr>
        <p:spPr>
          <a:xfrm>
            <a:off x="10020300" y="3210115"/>
            <a:ext cx="384810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 descr="A white electrical device with wires&#10;&#10;Description automatically generated">
            <a:extLst>
              <a:ext uri="{FF2B5EF4-FFF2-40B4-BE49-F238E27FC236}">
                <a16:creationId xmlns:a16="http://schemas.microsoft.com/office/drawing/2014/main" id="{B87B9F7A-8815-000D-C58C-253528E2A8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20000">
            <a:off x="5446809" y="5159307"/>
            <a:ext cx="3286439" cy="10298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2943A6-2C69-0C0F-BED1-2E302F89619C}"/>
              </a:ext>
            </a:extLst>
          </p:cNvPr>
          <p:cNvSpPr txBox="1"/>
          <p:nvPr/>
        </p:nvSpPr>
        <p:spPr bwMode="auto">
          <a:xfrm>
            <a:off x="6494223" y="6912228"/>
            <a:ext cx="1290738" cy="332912"/>
          </a:xfrm>
          <a:prstGeom prst="rect">
            <a:avLst/>
          </a:prstGeom>
          <a:solidFill>
            <a:schemeClr val="lt1"/>
          </a:solidFill>
          <a:ln w="22225">
            <a:solidFill>
              <a:schemeClr val="accent4"/>
            </a:solidFill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600">
                <a:solidFill>
                  <a:schemeClr val="accent4"/>
                </a:solidFill>
              </a:rPr>
              <a:t>Use Jumper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83E960-E3D8-13A3-9772-F66ED0ED5921}"/>
              </a:ext>
            </a:extLst>
          </p:cNvPr>
          <p:cNvSpPr txBox="1"/>
          <p:nvPr/>
        </p:nvSpPr>
        <p:spPr bwMode="auto">
          <a:xfrm>
            <a:off x="11437778" y="5802955"/>
            <a:ext cx="459241" cy="36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800" b="1">
                <a:solidFill>
                  <a:schemeClr val="accent4"/>
                </a:solidFill>
              </a:rPr>
              <a:t>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E6418D-B24C-232C-456F-F5A19CD2696F}"/>
              </a:ext>
            </a:extLst>
          </p:cNvPr>
          <p:cNvSpPr txBox="1"/>
          <p:nvPr/>
        </p:nvSpPr>
        <p:spPr bwMode="auto">
          <a:xfrm>
            <a:off x="10167933" y="6912228"/>
            <a:ext cx="2454518" cy="332912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4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600">
                <a:solidFill>
                  <a:schemeClr val="accent4"/>
                </a:solidFill>
              </a:rPr>
              <a:t>Use Sense/S1 Spade</a:t>
            </a:r>
          </a:p>
        </p:txBody>
      </p:sp>
      <p:pic>
        <p:nvPicPr>
          <p:cNvPr id="26" name="Picture 25" descr="A close up of a circuit board&#10;&#10;Description automatically generated">
            <a:extLst>
              <a:ext uri="{FF2B5EF4-FFF2-40B4-BE49-F238E27FC236}">
                <a16:creationId xmlns:a16="http://schemas.microsoft.com/office/drawing/2014/main" id="{89790312-8EB3-841E-0B53-0CF5AE65BE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2" b="100000" l="1845" r="100000">
                        <a14:foregroundMark x1="8738" y1="92647" x2="6117" y2="65775"/>
                        <a14:foregroundMark x1="6117" y1="65775" x2="6602" y2="16043"/>
                        <a14:foregroundMark x1="6602" y1="16043" x2="84951" y2="13503"/>
                        <a14:foregroundMark x1="84951" y1="13503" x2="88835" y2="23930"/>
                        <a14:foregroundMark x1="92039" y1="4947" x2="54175" y2="5481"/>
                        <a14:foregroundMark x1="93689" y1="2273" x2="79612" y2="802"/>
                        <a14:foregroundMark x1="3010" y1="4679" x2="5534" y2="34225"/>
                        <a14:foregroundMark x1="1942" y1="93449" x2="3010" y2="66578"/>
                        <a14:foregroundMark x1="18641" y1="72460" x2="10680" y2="64973"/>
                        <a14:foregroundMark x1="27670" y1="78610" x2="24369" y2="67647"/>
                        <a14:foregroundMark x1="24369" y1="67647" x2="38155" y2="59626"/>
                        <a14:foregroundMark x1="38155" y1="59626" x2="51650" y2="44652"/>
                        <a14:foregroundMark x1="51650" y1="44652" x2="42039" y2="48396"/>
                        <a14:foregroundMark x1="42039" y1="48396" x2="37379" y2="62166"/>
                        <a14:foregroundMark x1="37379" y1="62166" x2="43495" y2="52406"/>
                        <a14:foregroundMark x1="43495" y1="52406" x2="33010" y2="23797"/>
                        <a14:foregroundMark x1="33010" y1="23797" x2="33204" y2="27674"/>
                        <a14:foregroundMark x1="33495" y1="70455" x2="41068" y2="65642"/>
                        <a14:foregroundMark x1="41068" y1="65642" x2="51650" y2="52005"/>
                        <a14:foregroundMark x1="51650" y1="52005" x2="51650" y2="52005"/>
                        <a14:foregroundMark x1="66699" y1="9492" x2="62913" y2="11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973" y="4649513"/>
            <a:ext cx="2545350" cy="18500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6C723AF-E36C-A4B1-B490-AC3986924151}"/>
              </a:ext>
            </a:extLst>
          </p:cNvPr>
          <p:cNvSpPr txBox="1"/>
          <p:nvPr/>
        </p:nvSpPr>
        <p:spPr bwMode="auto">
          <a:xfrm>
            <a:off x="795973" y="6912228"/>
            <a:ext cx="3134412" cy="591444"/>
          </a:xfrm>
          <a:prstGeom prst="rect">
            <a:avLst/>
          </a:prstGeom>
          <a:solidFill>
            <a:schemeClr val="lt1"/>
          </a:solidFill>
          <a:ln w="22225">
            <a:solidFill>
              <a:schemeClr val="accent4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600">
                <a:solidFill>
                  <a:schemeClr val="accent4"/>
                </a:solidFill>
              </a:rPr>
              <a:t>For Remote application simply remove the jumper.</a:t>
            </a:r>
          </a:p>
        </p:txBody>
      </p:sp>
    </p:spTree>
    <p:extLst>
      <p:ext uri="{BB962C8B-B14F-4D97-AF65-F5344CB8AC3E}">
        <p14:creationId xmlns:p14="http://schemas.microsoft.com/office/powerpoint/2010/main" val="883753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3BB3B-EF43-9C37-A109-8EA153B919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2013" y="3439485"/>
            <a:ext cx="2965929" cy="2978192"/>
          </a:xfrm>
        </p:spPr>
        <p:txBody>
          <a:bodyPr/>
          <a:lstStyle/>
          <a:p>
            <a:r>
              <a:rPr lang="en-US"/>
              <a:t>During a call for heat when a flame is present, the digital display will display the flame sense in Microamps.</a:t>
            </a:r>
          </a:p>
          <a:p>
            <a:r>
              <a:rPr lang="en-US"/>
              <a:t>The display will flash between “</a:t>
            </a:r>
            <a:r>
              <a:rPr lang="en-US" err="1"/>
              <a:t>Ht</a:t>
            </a:r>
            <a:r>
              <a:rPr lang="en-US"/>
              <a:t>”, indicating the system is in the heat mode, and “C” followed by 2 numbers indicating the real-time flame current!</a:t>
            </a:r>
          </a:p>
          <a:p>
            <a:r>
              <a:rPr lang="en-US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ADAF33-E536-B801-B933-7DBBA93C55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24468" y="3439484"/>
            <a:ext cx="2971800" cy="3822589"/>
          </a:xfrm>
        </p:spPr>
        <p:txBody>
          <a:bodyPr/>
          <a:lstStyle/>
          <a:p>
            <a:r>
              <a:rPr lang="en-US"/>
              <a:t>2 pins extend from the Control Board to the surface of the Cover. </a:t>
            </a:r>
          </a:p>
          <a:p>
            <a:r>
              <a:rPr lang="en-US" b="1"/>
              <a:t>TO TEST: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Furnace must have a call for heat and the burners producing flame.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Set a multimeter to </a:t>
            </a:r>
            <a:r>
              <a:rPr lang="en-US" err="1"/>
              <a:t>vDC</a:t>
            </a:r>
            <a:r>
              <a:rPr lang="en-US"/>
              <a:t> and place a meter probe on each pin.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Convert </a:t>
            </a:r>
            <a:r>
              <a:rPr lang="en-US" err="1"/>
              <a:t>vDc</a:t>
            </a:r>
            <a:r>
              <a:rPr lang="en-US"/>
              <a:t> to </a:t>
            </a:r>
            <a:r>
              <a:rPr lang="en-US" err="1"/>
              <a:t>MicroAmps</a:t>
            </a:r>
            <a:r>
              <a:rPr lang="en-US"/>
              <a:t> using a 1:1 ratio.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 good flame sense reading will be between 1.0 – 5.0 </a:t>
            </a:r>
            <a:r>
              <a:rPr lang="en-US" err="1"/>
              <a:t>μA</a:t>
            </a:r>
            <a:r>
              <a:rPr lang="en-US"/>
              <a:t>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5C9E7F-AE21-85B4-BBEF-55943F0CDD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7" y="2258365"/>
            <a:ext cx="2962436" cy="722387"/>
          </a:xfrm>
        </p:spPr>
        <p:txBody>
          <a:bodyPr/>
          <a:lstStyle/>
          <a:p>
            <a:r>
              <a:rPr lang="en-US"/>
              <a:t>On-Board Display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90C114A-36D3-B29E-92F9-8F211A05A1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824468" y="2258365"/>
            <a:ext cx="2971800" cy="722387"/>
          </a:xfrm>
        </p:spPr>
        <p:txBody>
          <a:bodyPr/>
          <a:lstStyle/>
          <a:p>
            <a:r>
              <a:rPr lang="en-US"/>
              <a:t>Flame Test Pins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B481C7-4A20-BD99-2194-1DEE7B787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Flame Current Reading Features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066FCCC-92D3-38B2-B844-7B5E5C1271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2 Ways to Get Flame Sense Reading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4AC7E-C0FE-4BDD-DB9E-B87562F92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25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6C4609-2D68-8FD2-F0FD-1DB55E7014D5}"/>
              </a:ext>
            </a:extLst>
          </p:cNvPr>
          <p:cNvCxnSpPr>
            <a:cxnSpLocks/>
          </p:cNvCxnSpPr>
          <p:nvPr/>
        </p:nvCxnSpPr>
        <p:spPr>
          <a:xfrm>
            <a:off x="762011" y="3210115"/>
            <a:ext cx="297180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29E03D7-9D2C-E2B3-BB82-7AA31914E792}"/>
              </a:ext>
            </a:extLst>
          </p:cNvPr>
          <p:cNvSpPr/>
          <p:nvPr/>
        </p:nvSpPr>
        <p:spPr>
          <a:xfrm>
            <a:off x="3962400" y="2980752"/>
            <a:ext cx="6827520" cy="1134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9FFD4C-2638-D982-23C6-950D6E5B3810}"/>
              </a:ext>
            </a:extLst>
          </p:cNvPr>
          <p:cNvCxnSpPr>
            <a:cxnSpLocks/>
          </p:cNvCxnSpPr>
          <p:nvPr/>
        </p:nvCxnSpPr>
        <p:spPr>
          <a:xfrm>
            <a:off x="10824468" y="3210115"/>
            <a:ext cx="297180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2" name="Picture 61" descr="A black electronic device with a display&#10;&#10;Description automatically generated">
            <a:extLst>
              <a:ext uri="{FF2B5EF4-FFF2-40B4-BE49-F238E27FC236}">
                <a16:creationId xmlns:a16="http://schemas.microsoft.com/office/drawing/2014/main" id="{2ABE1CAB-59A6-728E-457B-195790C9DA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238" y="2035157"/>
            <a:ext cx="7159924" cy="5618817"/>
          </a:xfrm>
          <a:prstGeom prst="rect">
            <a:avLst/>
          </a:prstGeom>
        </p:spPr>
      </p:pic>
      <p:pic>
        <p:nvPicPr>
          <p:cNvPr id="48" name="Picture 47" descr="A close up of a device&#10;&#10;Description automatically generated">
            <a:extLst>
              <a:ext uri="{FF2B5EF4-FFF2-40B4-BE49-F238E27FC236}">
                <a16:creationId xmlns:a16="http://schemas.microsoft.com/office/drawing/2014/main" id="{4D309AF7-D8E8-D4FF-B56A-A0B914D7D7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4874" y="5396331"/>
            <a:ext cx="1659425" cy="1660400"/>
          </a:xfrm>
          <a:prstGeom prst="ellipse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963D585-D349-B9ED-A137-0C1CA980A946}"/>
              </a:ext>
            </a:extLst>
          </p:cNvPr>
          <p:cNvCxnSpPr>
            <a:cxnSpLocks/>
          </p:cNvCxnSpPr>
          <p:nvPr/>
        </p:nvCxnSpPr>
        <p:spPr bwMode="auto">
          <a:xfrm flipV="1">
            <a:off x="5338412" y="6283247"/>
            <a:ext cx="1825407" cy="70741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05393794-8A6B-69FE-7D72-17923C94FB4B}"/>
              </a:ext>
            </a:extLst>
          </p:cNvPr>
          <p:cNvSpPr/>
          <p:nvPr/>
        </p:nvSpPr>
        <p:spPr bwMode="auto">
          <a:xfrm>
            <a:off x="4186886" y="5390662"/>
            <a:ext cx="1659425" cy="1659425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D5EE1DE-90FB-E44C-4F33-FC4F14CB2776}"/>
              </a:ext>
            </a:extLst>
          </p:cNvPr>
          <p:cNvSpPr/>
          <p:nvPr/>
        </p:nvSpPr>
        <p:spPr bwMode="auto">
          <a:xfrm>
            <a:off x="6472058" y="5324316"/>
            <a:ext cx="995655" cy="995655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1D4659C-87F5-0A7C-C6C3-FFA0F54FE57D}"/>
              </a:ext>
            </a:extLst>
          </p:cNvPr>
          <p:cNvCxnSpPr>
            <a:cxnSpLocks/>
            <a:stCxn id="51" idx="0"/>
            <a:endCxn id="50" idx="0"/>
          </p:cNvCxnSpPr>
          <p:nvPr/>
        </p:nvCxnSpPr>
        <p:spPr bwMode="auto">
          <a:xfrm flipH="1">
            <a:off x="5016599" y="5324316"/>
            <a:ext cx="1953286" cy="6634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184B58B-E202-1A1F-1490-849A7D0743B7}"/>
              </a:ext>
            </a:extLst>
          </p:cNvPr>
          <p:cNvSpPr txBox="1"/>
          <p:nvPr/>
        </p:nvSpPr>
        <p:spPr bwMode="auto">
          <a:xfrm>
            <a:off x="7743248" y="2195094"/>
            <a:ext cx="1323150" cy="393056"/>
          </a:xfrm>
          <a:prstGeom prst="rect">
            <a:avLst/>
          </a:prstGeom>
          <a:solidFill>
            <a:schemeClr val="bg1">
              <a:alpha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2000"/>
              <a:t>Test Pins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AA41790-03F8-7267-FF9E-D70BE9C32C2B}"/>
              </a:ext>
            </a:extLst>
          </p:cNvPr>
          <p:cNvCxnSpPr>
            <a:cxnSpLocks/>
            <a:stCxn id="56" idx="5"/>
            <a:endCxn id="17" idx="6"/>
          </p:cNvCxnSpPr>
          <p:nvPr/>
        </p:nvCxnSpPr>
        <p:spPr bwMode="auto">
          <a:xfrm flipH="1">
            <a:off x="9902658" y="3139824"/>
            <a:ext cx="302264" cy="24735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06C7BC50-66E0-4C37-4BA0-4871F74CD3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8305" y="1994475"/>
            <a:ext cx="1323150" cy="1329463"/>
          </a:xfrm>
          <a:prstGeom prst="ellipse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36B7A6AD-0CA1-C5ED-7F4E-D9F1B7475418}"/>
              </a:ext>
            </a:extLst>
          </p:cNvPr>
          <p:cNvSpPr/>
          <p:nvPr/>
        </p:nvSpPr>
        <p:spPr bwMode="auto">
          <a:xfrm>
            <a:off x="9071795" y="2006698"/>
            <a:ext cx="1327541" cy="1327540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37ADA6A-ABDB-64D9-4BBF-3A3E2652322F}"/>
              </a:ext>
            </a:extLst>
          </p:cNvPr>
          <p:cNvCxnSpPr>
            <a:cxnSpLocks/>
            <a:stCxn id="56" idx="2"/>
            <a:endCxn id="17" idx="2"/>
          </p:cNvCxnSpPr>
          <p:nvPr/>
        </p:nvCxnSpPr>
        <p:spPr bwMode="auto">
          <a:xfrm>
            <a:off x="9071795" y="2670468"/>
            <a:ext cx="172235" cy="29428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97D16F40-2D34-58C2-EF8B-7544CF6CE545}"/>
              </a:ext>
            </a:extLst>
          </p:cNvPr>
          <p:cNvSpPr/>
          <p:nvPr/>
        </p:nvSpPr>
        <p:spPr bwMode="auto">
          <a:xfrm>
            <a:off x="9244030" y="5284038"/>
            <a:ext cx="658628" cy="658627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858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3BB3B-EF43-9C37-A109-8EA153B919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998" y="3439484"/>
            <a:ext cx="3848102" cy="3552077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Whatever voltage is applied to L1 and L2 on the Control will come out HSI1-120 and HSI2-FS.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endParaRPr lang="en-US" sz="1600" b="0" kern="0" dirty="0">
              <a:latin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For </a:t>
            </a:r>
            <a:r>
              <a:rPr lang="en-US" sz="1600" b="0" kern="0" dirty="0">
                <a:latin typeface="Arial"/>
              </a:rPr>
              <a:t>a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pplications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that supply voltage input is 240v and the Hot Surface Ignitor is 120v, use output terminals HSI-240 and HSI2-FS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endParaRPr lang="en-US" sz="1600" b="0" kern="0" dirty="0">
              <a:latin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lang="en-US" sz="1600" b="0" kern="0" dirty="0">
                <a:latin typeface="Arial"/>
              </a:rPr>
              <a:t>When replacing controls that internally power the inducer motor from L1, a field created jumper from L1 to F1 may be required.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5C9E7F-AE21-85B4-BBEF-55943F0CDD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HSI Applications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5285C2-46AF-DA71-1553-E54DF8F9EA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HSI and Inducer Motor Connections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B481C7-4A20-BD99-2194-1DEE7B787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Understanding Line Voltage Connections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6C4609-2D68-8FD2-F0FD-1DB55E7014D5}"/>
              </a:ext>
            </a:extLst>
          </p:cNvPr>
          <p:cNvCxnSpPr>
            <a:cxnSpLocks/>
          </p:cNvCxnSpPr>
          <p:nvPr/>
        </p:nvCxnSpPr>
        <p:spPr>
          <a:xfrm>
            <a:off x="762000" y="3210115"/>
            <a:ext cx="385572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B5A365-DCBE-8EB6-5B3F-A94290744F72}"/>
              </a:ext>
            </a:extLst>
          </p:cNvPr>
          <p:cNvCxnSpPr>
            <a:cxnSpLocks/>
          </p:cNvCxnSpPr>
          <p:nvPr/>
        </p:nvCxnSpPr>
        <p:spPr>
          <a:xfrm>
            <a:off x="5372100" y="3210115"/>
            <a:ext cx="388620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48E574-BCD2-A31B-52D1-C44C8566B686}"/>
              </a:ext>
            </a:extLst>
          </p:cNvPr>
          <p:cNvGrpSpPr/>
          <p:nvPr/>
        </p:nvGrpSpPr>
        <p:grpSpPr>
          <a:xfrm>
            <a:off x="4830189" y="2487021"/>
            <a:ext cx="9517475" cy="4695334"/>
            <a:chOff x="4039776" y="2221405"/>
            <a:chExt cx="9517475" cy="46953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FC912CF-843C-59BC-DE3E-7873F0531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" t="-1" r="-64" b="3008"/>
            <a:stretch/>
          </p:blipFill>
          <p:spPr>
            <a:xfrm>
              <a:off x="8594726" y="2462831"/>
              <a:ext cx="4962525" cy="445390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2DCBF88-803C-4AB6-6BC5-68A92E06A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149" b="2925"/>
            <a:stretch/>
          </p:blipFill>
          <p:spPr>
            <a:xfrm>
              <a:off x="4039776" y="3396053"/>
              <a:ext cx="4551792" cy="1682387"/>
            </a:xfrm>
            <a:prstGeom prst="rect">
              <a:avLst/>
            </a:prstGeom>
          </p:spPr>
        </p:pic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E38AF9F-C573-7258-60F5-7AD7FD95A2E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128831" y="2701636"/>
              <a:ext cx="2031005" cy="98468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85A9914-752C-C04C-8D0F-D49E49D0289E}"/>
                </a:ext>
              </a:extLst>
            </p:cNvPr>
            <p:cNvSpPr/>
            <p:nvPr/>
          </p:nvSpPr>
          <p:spPr>
            <a:xfrm>
              <a:off x="8420438" y="2221405"/>
              <a:ext cx="1036331" cy="3508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sz="1680">
                  <a:solidFill>
                    <a:srgbClr val="3F4040"/>
                  </a:solidFill>
                </a:rPr>
                <a:t>Power in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AAE0A34-09F4-0FFA-9669-C074E0EEC9B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940144" y="2701636"/>
              <a:ext cx="1876792" cy="98468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BB79A30-EBB1-84FE-1F1E-34A48149398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420438" y="2710382"/>
              <a:ext cx="420986" cy="83330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93CB91B-C4B3-DABC-E9E1-849267729F82}"/>
              </a:ext>
            </a:extLst>
          </p:cNvPr>
          <p:cNvSpPr/>
          <p:nvPr/>
        </p:nvSpPr>
        <p:spPr bwMode="auto">
          <a:xfrm rot="16200000">
            <a:off x="9181460" y="2726108"/>
            <a:ext cx="479767" cy="9776916"/>
          </a:xfrm>
          <a:prstGeom prst="rect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panose="020B0604020202020204" pitchFamily="34" charset="0"/>
              <a:ea typeface="Fira Sans Light" panose="020B040305000002000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B39DCB-8CAF-AE2E-81DC-E88398BB38E9}"/>
              </a:ext>
            </a:extLst>
          </p:cNvPr>
          <p:cNvSpPr/>
          <p:nvPr/>
        </p:nvSpPr>
        <p:spPr>
          <a:xfrm>
            <a:off x="4532885" y="7445289"/>
            <a:ext cx="97769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0F3CFF"/>
                </a:solidFill>
              </a:rPr>
              <a:t>Line voltage does not power up the control. That is done through 24v or Th-W on the 24v 11-pin harness.</a:t>
            </a:r>
          </a:p>
        </p:txBody>
      </p:sp>
    </p:spTree>
    <p:extLst>
      <p:ext uri="{BB962C8B-B14F-4D97-AF65-F5344CB8AC3E}">
        <p14:creationId xmlns:p14="http://schemas.microsoft.com/office/powerpoint/2010/main" val="2682209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13ED77-9A48-EFF6-C5FE-74F8B67876FF}"/>
              </a:ext>
            </a:extLst>
          </p:cNvPr>
          <p:cNvSpPr/>
          <p:nvPr/>
        </p:nvSpPr>
        <p:spPr>
          <a:xfrm>
            <a:off x="3962400" y="2980752"/>
            <a:ext cx="6827520" cy="1134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black electronic device with a blue circle and red text&#10;&#10;Description automatically generated">
            <a:extLst>
              <a:ext uri="{FF2B5EF4-FFF2-40B4-BE49-F238E27FC236}">
                <a16:creationId xmlns:a16="http://schemas.microsoft.com/office/drawing/2014/main" id="{124472D4-6C35-2107-7E27-C0C5C0B6AF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279" y="1410242"/>
            <a:ext cx="7044343" cy="552811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F7702-A7D3-D1D5-85B6-DBB7C80B4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2001" y="3439485"/>
            <a:ext cx="4571938" cy="2978192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the module is used in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lang="en-US" sz="1600" b="0" kern="0" dirty="0" err="1">
                <a:solidFill>
                  <a:schemeClr val="tx2"/>
                </a:solidFill>
                <a:latin typeface="Arial"/>
              </a:rPr>
              <a:t>nducer</a:t>
            </a:r>
            <a:r>
              <a:rPr lang="en-US" sz="1600" b="0" kern="0" dirty="0">
                <a:solidFill>
                  <a:schemeClr val="tx2"/>
                </a:solidFill>
                <a:latin typeface="Arial"/>
              </a:rPr>
              <a:t> applications, the pressure switch circuit monitors the exhaust, and the inducer relay operated the inducer motor.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endParaRPr kumimoji="0" lang="en-US" sz="7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50E47U-843 has both Pressure Switch In (PSI) and Pressure Switch Out (PSO) terminals.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module will not allow for system ignition until a signal is present on pressure switch circuit indicating the switch has closed.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65CE3C-3FA8-0F79-7ECD-F7E82AFC6E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0" y="2328675"/>
            <a:ext cx="4292600" cy="652076"/>
          </a:xfrm>
        </p:spPr>
        <p:txBody>
          <a:bodyPr anchor="b"/>
          <a:lstStyle/>
          <a:p>
            <a:r>
              <a:rPr lang="en-US"/>
              <a:t>Inducer Applications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EB1296-5011-AE3D-C9AC-F1E93A98AC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Inducer and Pressure Switch Options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607263-C411-DDFA-ECB9-406BFD13A34D}"/>
              </a:ext>
            </a:extLst>
          </p:cNvPr>
          <p:cNvCxnSpPr>
            <a:cxnSpLocks/>
          </p:cNvCxnSpPr>
          <p:nvPr/>
        </p:nvCxnSpPr>
        <p:spPr>
          <a:xfrm>
            <a:off x="762001" y="3210115"/>
            <a:ext cx="4292599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F88101E-48FC-00B8-743A-271295F71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2FE797F-EA33-B964-34E8-D4FAC90131EA}"/>
              </a:ext>
            </a:extLst>
          </p:cNvPr>
          <p:cNvSpPr/>
          <p:nvPr/>
        </p:nvSpPr>
        <p:spPr bwMode="auto">
          <a:xfrm>
            <a:off x="9047602" y="5263737"/>
            <a:ext cx="685800" cy="685800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28574A-F002-36B1-C72A-0C6B3F3A1246}"/>
              </a:ext>
            </a:extLst>
          </p:cNvPr>
          <p:cNvCxnSpPr>
            <a:cxnSpLocks/>
            <a:stCxn id="27" idx="5"/>
          </p:cNvCxnSpPr>
          <p:nvPr/>
        </p:nvCxnSpPr>
        <p:spPr bwMode="auto">
          <a:xfrm flipV="1">
            <a:off x="7096521" y="3805054"/>
            <a:ext cx="1413262" cy="10320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6018E0E-AB44-DDFB-4E0B-0997E5AAB1CD}"/>
              </a:ext>
            </a:extLst>
          </p:cNvPr>
          <p:cNvCxnSpPr>
            <a:cxnSpLocks/>
            <a:stCxn id="26" idx="5"/>
          </p:cNvCxnSpPr>
          <p:nvPr/>
        </p:nvCxnSpPr>
        <p:spPr bwMode="auto">
          <a:xfrm flipV="1">
            <a:off x="8585599" y="5867103"/>
            <a:ext cx="1033637" cy="132559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960771E5-658C-04EC-8677-97FC60B8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2044" y="5615526"/>
            <a:ext cx="1813954" cy="1828800"/>
          </a:xfrm>
          <a:prstGeom prst="flowChartConnector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19BEC8-66DF-DCA4-31B4-9783F689E5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0202" y="3294460"/>
            <a:ext cx="1819481" cy="1828800"/>
          </a:xfrm>
          <a:prstGeom prst="flowChartConnector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89044231-F8C2-F3E8-7973-123A10CFB44B}"/>
              </a:ext>
            </a:extLst>
          </p:cNvPr>
          <p:cNvSpPr/>
          <p:nvPr/>
        </p:nvSpPr>
        <p:spPr bwMode="auto">
          <a:xfrm>
            <a:off x="7024621" y="5631719"/>
            <a:ext cx="1828800" cy="1828800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4E76E84-9D97-54B6-ACDB-22F4C66F0014}"/>
              </a:ext>
            </a:extLst>
          </p:cNvPr>
          <p:cNvSpPr/>
          <p:nvPr/>
        </p:nvSpPr>
        <p:spPr bwMode="auto">
          <a:xfrm>
            <a:off x="5535543" y="3276132"/>
            <a:ext cx="1828800" cy="1828800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1E5EAA1-77F7-2F4D-FE54-9245D84F29CB}"/>
              </a:ext>
            </a:extLst>
          </p:cNvPr>
          <p:cNvSpPr/>
          <p:nvPr/>
        </p:nvSpPr>
        <p:spPr bwMode="auto">
          <a:xfrm>
            <a:off x="7927024" y="2897735"/>
            <a:ext cx="914400" cy="914400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7D1A0A-9AF1-546E-C8D6-A74FA5180368}"/>
              </a:ext>
            </a:extLst>
          </p:cNvPr>
          <p:cNvCxnSpPr>
            <a:cxnSpLocks/>
            <a:stCxn id="26" idx="0"/>
            <a:endCxn id="21" idx="1"/>
          </p:cNvCxnSpPr>
          <p:nvPr/>
        </p:nvCxnSpPr>
        <p:spPr bwMode="auto">
          <a:xfrm flipV="1">
            <a:off x="7939021" y="5364170"/>
            <a:ext cx="1209014" cy="26754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7A1F478-4D28-A4F0-CCD5-9519DA7B85C4}"/>
              </a:ext>
            </a:extLst>
          </p:cNvPr>
          <p:cNvCxnSpPr>
            <a:cxnSpLocks/>
          </p:cNvCxnSpPr>
          <p:nvPr/>
        </p:nvCxnSpPr>
        <p:spPr bwMode="auto">
          <a:xfrm flipH="1">
            <a:off x="6398453" y="2897735"/>
            <a:ext cx="1871340" cy="37839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74477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ADAF33-E536-B801-B933-7DBBA93C55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tx2"/>
                </a:solidFill>
              </a:rPr>
              <a:t>By providing a harness with ¼” spade connectors, all the wiring can be removed one at a time from the existing control and matched up with the harness labels prior to removing the existing control. </a:t>
            </a:r>
          </a:p>
          <a:p>
            <a:pPr marL="0" indent="0">
              <a:buNone/>
            </a:pPr>
            <a:endParaRPr lang="en-US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chemeClr val="tx2"/>
                </a:solidFill>
              </a:rPr>
              <a:t>For some applications six 3/16” spade connectors are provided.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90C114A-36D3-B29E-92F9-8F211A05A1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800">
                <a:solidFill>
                  <a:schemeClr val="tx2">
                    <a:lumMod val="50000"/>
                  </a:schemeClr>
                </a:solidFill>
              </a:rPr>
              <a:t>Control Voltage Wiring Simplified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B481C7-4A20-BD99-2194-1DEE7B787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24v 11-Pin Harness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AAEC86-18CC-FE61-5B62-2D05CA22DF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Allows low-voltage wire transfer before removing the existing control to prevent errors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4AC7E-C0FE-4BDD-DB9E-B87562F92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28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9FFD4C-2638-D982-23C6-950D6E5B3810}"/>
              </a:ext>
            </a:extLst>
          </p:cNvPr>
          <p:cNvCxnSpPr>
            <a:cxnSpLocks/>
          </p:cNvCxnSpPr>
          <p:nvPr/>
        </p:nvCxnSpPr>
        <p:spPr>
          <a:xfrm>
            <a:off x="10020300" y="3210115"/>
            <a:ext cx="384810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Picture 33" descr="A picture containing orange&#10;&#10;Description automatically generated">
            <a:extLst>
              <a:ext uri="{FF2B5EF4-FFF2-40B4-BE49-F238E27FC236}">
                <a16:creationId xmlns:a16="http://schemas.microsoft.com/office/drawing/2014/main" id="{67FF86EC-C92D-1215-F62C-E5F6C0FE4C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762918" y="5470640"/>
            <a:ext cx="973484" cy="245872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C178A63D-8137-D44D-B759-0647A1DC99F1}"/>
              </a:ext>
            </a:extLst>
          </p:cNvPr>
          <p:cNvSpPr/>
          <p:nvPr/>
        </p:nvSpPr>
        <p:spPr bwMode="auto">
          <a:xfrm rot="16200000">
            <a:off x="2944295" y="3383413"/>
            <a:ext cx="973486" cy="6862075"/>
          </a:xfrm>
          <a:prstGeom prst="rect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panose="020B0604020202020204" pitchFamily="34" charset="0"/>
              <a:ea typeface="Fira Sans Light" panose="020B040305000002000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D417DF7-8DF6-1832-D472-37D63FBD804C}"/>
              </a:ext>
            </a:extLst>
          </p:cNvPr>
          <p:cNvSpPr/>
          <p:nvPr/>
        </p:nvSpPr>
        <p:spPr>
          <a:xfrm>
            <a:off x="896930" y="6389462"/>
            <a:ext cx="5786503" cy="849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600">
                <a:solidFill>
                  <a:schemeClr val="accent4"/>
                </a:solidFill>
              </a:rPr>
              <a:t>Wires are identified and placed differently on the 50E47U-843 and 50D50U-843. The 11 pin in-line harnesses cannot be swapped using the identifier tags.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96F639C-9F62-B7CA-445E-F8078933F7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05" y="6543280"/>
            <a:ext cx="542340" cy="5423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AD0378-1D50-AD44-3F13-896FDC0CB8C6}"/>
              </a:ext>
            </a:extLst>
          </p:cNvPr>
          <p:cNvSpPr/>
          <p:nvPr/>
        </p:nvSpPr>
        <p:spPr>
          <a:xfrm>
            <a:off x="246105" y="2812211"/>
            <a:ext cx="9104929" cy="627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7BB748-7955-C237-0070-8C541336F9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385480" y="346437"/>
            <a:ext cx="3438872" cy="663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88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34554B-4892-9D40-FC80-D8679F40BB4C}"/>
              </a:ext>
            </a:extLst>
          </p:cNvPr>
          <p:cNvSpPr/>
          <p:nvPr/>
        </p:nvSpPr>
        <p:spPr>
          <a:xfrm>
            <a:off x="415636" y="3028050"/>
            <a:ext cx="13666124" cy="42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 descr="A black electronic device with a blue circle and red text&#10;&#10;Description automatically generated">
            <a:extLst>
              <a:ext uri="{FF2B5EF4-FFF2-40B4-BE49-F238E27FC236}">
                <a16:creationId xmlns:a16="http://schemas.microsoft.com/office/drawing/2014/main" id="{94EB74C7-3DEE-2A5A-738D-25DDF33F88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968" y="2845867"/>
            <a:ext cx="7442529" cy="584059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3BB3B-EF43-9C37-A109-8EA153B919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998" y="3439485"/>
            <a:ext cx="3848102" cy="2978192"/>
          </a:xfrm>
        </p:spPr>
        <p:txBody>
          <a:bodyPr/>
          <a:lstStyle/>
          <a:p>
            <a:r>
              <a:rPr lang="en-US"/>
              <a:t>By connecting a F67-8535 Thermostat Sensor, the 50E47U-843 will be able to function as its own thermostat and maintain a temperature set on the </a:t>
            </a:r>
            <a:br>
              <a:rPr lang="en-US"/>
            </a:br>
            <a:r>
              <a:rPr lang="en-US"/>
              <a:t>seven-segment display. 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b="1"/>
              <a:t>Hardware Expansion Port</a:t>
            </a:r>
          </a:p>
          <a:p>
            <a:r>
              <a:rPr lang="en-US" sz="1600"/>
              <a:t>Future accessory</a:t>
            </a:r>
            <a:r>
              <a:rPr lang="en-US"/>
              <a:t> connector</a:t>
            </a:r>
            <a:endParaRPr lang="en-US" sz="1600"/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5C9E7F-AE21-85B4-BBEF-55943F0CDD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0" y="2258365"/>
            <a:ext cx="3843581" cy="722387"/>
          </a:xfrm>
        </p:spPr>
        <p:txBody>
          <a:bodyPr/>
          <a:lstStyle/>
          <a:p>
            <a:r>
              <a:rPr lang="en-US"/>
              <a:t>Integrated Thermostat Sensor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B481C7-4A20-BD99-2194-1DEE7B787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143130"/>
            <a:ext cx="13319758" cy="987552"/>
          </a:xfrm>
        </p:spPr>
        <p:txBody>
          <a:bodyPr/>
          <a:lstStyle/>
          <a:p>
            <a:r>
              <a:rPr lang="en-US"/>
              <a:t>Additional Features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4AC7E-C0FE-4BDD-DB9E-B87562F92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29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6C4609-2D68-8FD2-F0FD-1DB55E7014D5}"/>
              </a:ext>
            </a:extLst>
          </p:cNvPr>
          <p:cNvCxnSpPr>
            <a:cxnSpLocks/>
          </p:cNvCxnSpPr>
          <p:nvPr/>
        </p:nvCxnSpPr>
        <p:spPr>
          <a:xfrm>
            <a:off x="762000" y="3210115"/>
            <a:ext cx="3855721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" name="Picture 40" descr="A picture containing text&#10;&#10;Description automatically generated">
            <a:extLst>
              <a:ext uri="{FF2B5EF4-FFF2-40B4-BE49-F238E27FC236}">
                <a16:creationId xmlns:a16="http://schemas.microsoft.com/office/drawing/2014/main" id="{797A0955-59C7-8FBE-2CA9-80AD0CF7FD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80600" y="1345915"/>
            <a:ext cx="1751837" cy="1751835"/>
          </a:xfrm>
          <a:prstGeom prst="ellipse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8A6CEA57-FBDF-9A09-BB41-4465753399EA}"/>
              </a:ext>
            </a:extLst>
          </p:cNvPr>
          <p:cNvSpPr/>
          <p:nvPr/>
        </p:nvSpPr>
        <p:spPr bwMode="auto">
          <a:xfrm>
            <a:off x="6580602" y="1352705"/>
            <a:ext cx="1751835" cy="1751835"/>
          </a:xfrm>
          <a:prstGeom prst="ellipse">
            <a:avLst/>
          </a:prstGeom>
          <a:noFill/>
          <a:ln w="47625">
            <a:solidFill>
              <a:srgbClr val="C00000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defTabSz="109728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620">
              <a:ln w="3175">
                <a:solidFill>
                  <a:srgbClr val="3F4040"/>
                </a:solidFill>
              </a:ln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8B263E7-6DA3-801F-5A2D-64AE573387C7}"/>
              </a:ext>
            </a:extLst>
          </p:cNvPr>
          <p:cNvSpPr/>
          <p:nvPr/>
        </p:nvSpPr>
        <p:spPr bwMode="auto">
          <a:xfrm>
            <a:off x="8895055" y="3333335"/>
            <a:ext cx="1001084" cy="1001084"/>
          </a:xfrm>
          <a:prstGeom prst="ellipse">
            <a:avLst/>
          </a:prstGeom>
          <a:noFill/>
          <a:ln w="47625">
            <a:solidFill>
              <a:srgbClr val="C00000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defTabSz="109728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620">
              <a:ln w="3175">
                <a:solidFill>
                  <a:srgbClr val="3F4040"/>
                </a:solidFill>
              </a:ln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B9192F9-BFF1-493E-8E0A-3BDF3982FAB8}"/>
              </a:ext>
            </a:extLst>
          </p:cNvPr>
          <p:cNvSpPr/>
          <p:nvPr/>
        </p:nvSpPr>
        <p:spPr bwMode="auto">
          <a:xfrm>
            <a:off x="9894876" y="3507631"/>
            <a:ext cx="775683" cy="775683"/>
          </a:xfrm>
          <a:prstGeom prst="ellipse">
            <a:avLst/>
          </a:prstGeom>
          <a:noFill/>
          <a:ln w="47625">
            <a:solidFill>
              <a:srgbClr val="C00000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defTabSz="109728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620">
              <a:ln w="3175">
                <a:solidFill>
                  <a:srgbClr val="3F4040"/>
                </a:solidFill>
              </a:ln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2046340-EB92-F61F-09D6-581CC6C356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6235" y="1379229"/>
            <a:ext cx="1545737" cy="1539068"/>
          </a:xfrm>
          <a:prstGeom prst="ellipse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25E3DCB2-AEB5-C1B0-6550-9CB54010E524}"/>
              </a:ext>
            </a:extLst>
          </p:cNvPr>
          <p:cNvSpPr/>
          <p:nvPr/>
        </p:nvSpPr>
        <p:spPr bwMode="auto">
          <a:xfrm>
            <a:off x="10160055" y="1381835"/>
            <a:ext cx="1545737" cy="1545737"/>
          </a:xfrm>
          <a:prstGeom prst="ellipse">
            <a:avLst/>
          </a:prstGeom>
          <a:noFill/>
          <a:ln w="47625">
            <a:solidFill>
              <a:srgbClr val="C00000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defTabSz="109728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620">
              <a:ln w="3175">
                <a:solidFill>
                  <a:srgbClr val="3F4040"/>
                </a:solidFill>
              </a:ln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C8B86A6-B538-BDF0-4543-3D7776721715}"/>
              </a:ext>
            </a:extLst>
          </p:cNvPr>
          <p:cNvCxnSpPr>
            <a:cxnSpLocks/>
            <a:endCxn id="43" idx="3"/>
          </p:cNvCxnSpPr>
          <p:nvPr/>
        </p:nvCxnSpPr>
        <p:spPr bwMode="auto">
          <a:xfrm>
            <a:off x="7107219" y="3025681"/>
            <a:ext cx="1934441" cy="1162133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81D7088-162C-916D-01E2-B2401A160FAF}"/>
              </a:ext>
            </a:extLst>
          </p:cNvPr>
          <p:cNvCxnSpPr>
            <a:cxnSpLocks/>
            <a:stCxn id="42" idx="7"/>
          </p:cNvCxnSpPr>
          <p:nvPr/>
        </p:nvCxnSpPr>
        <p:spPr bwMode="auto">
          <a:xfrm>
            <a:off x="8075887" y="1609255"/>
            <a:ext cx="1607798" cy="1813317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02DB9ED-B788-77AE-B808-82449BC60228}"/>
              </a:ext>
            </a:extLst>
          </p:cNvPr>
          <p:cNvCxnSpPr>
            <a:cxnSpLocks/>
            <a:stCxn id="46" idx="2"/>
          </p:cNvCxnSpPr>
          <p:nvPr/>
        </p:nvCxnSpPr>
        <p:spPr bwMode="auto">
          <a:xfrm flipH="1">
            <a:off x="9916805" y="2154704"/>
            <a:ext cx="243250" cy="1575522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286C12B-6303-495D-7470-DC85CC34246D}"/>
              </a:ext>
            </a:extLst>
          </p:cNvPr>
          <p:cNvCxnSpPr>
            <a:cxnSpLocks/>
          </p:cNvCxnSpPr>
          <p:nvPr/>
        </p:nvCxnSpPr>
        <p:spPr bwMode="auto">
          <a:xfrm flipH="1">
            <a:off x="10641712" y="2639823"/>
            <a:ext cx="881279" cy="1399199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353F448-AE95-CA48-5B5B-0A13218CB3DB}"/>
              </a:ext>
            </a:extLst>
          </p:cNvPr>
          <p:cNvGrpSpPr/>
          <p:nvPr/>
        </p:nvGrpSpPr>
        <p:grpSpPr>
          <a:xfrm>
            <a:off x="762000" y="5019485"/>
            <a:ext cx="2304696" cy="803646"/>
            <a:chOff x="4522301" y="1578728"/>
            <a:chExt cx="2210420" cy="77077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F219016-B00F-23D2-9370-181773B018B2}"/>
                </a:ext>
              </a:extLst>
            </p:cNvPr>
            <p:cNvSpPr txBox="1"/>
            <p:nvPr/>
          </p:nvSpPr>
          <p:spPr>
            <a:xfrm>
              <a:off x="4522301" y="1794837"/>
              <a:ext cx="221042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>
                  <a:solidFill>
                    <a:schemeClr val="tx2"/>
                  </a:solidFill>
                </a:rPr>
                <a:t>SOLD SEPERATELY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1D36198-B561-B5A4-3179-6A265DD1B59E}"/>
                </a:ext>
              </a:extLst>
            </p:cNvPr>
            <p:cNvSpPr/>
            <p:nvPr/>
          </p:nvSpPr>
          <p:spPr bwMode="auto">
            <a:xfrm>
              <a:off x="4522301" y="1578728"/>
              <a:ext cx="2210420" cy="770772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squar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FFFFFF"/>
                </a:solidFill>
              </a:endParaRPr>
            </a:p>
          </p:txBody>
        </p:sp>
      </p:grpSp>
      <p:pic>
        <p:nvPicPr>
          <p:cNvPr id="8" name="Picture 7" descr="A black wire with a white connector&#10;&#10;Description automatically generated">
            <a:extLst>
              <a:ext uri="{FF2B5EF4-FFF2-40B4-BE49-F238E27FC236}">
                <a16:creationId xmlns:a16="http://schemas.microsoft.com/office/drawing/2014/main" id="{DBAB8C2E-8470-CBCE-201D-74361D47E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1828439" y="1042162"/>
            <a:ext cx="2797936" cy="257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49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25C1F4-116A-9B66-C803-6332500DA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2" y="143130"/>
            <a:ext cx="13319758" cy="987552"/>
          </a:xfrm>
        </p:spPr>
        <p:txBody>
          <a:bodyPr/>
          <a:lstStyle/>
          <a:p>
            <a:r>
              <a:rPr lang="en-US"/>
              <a:t>Universal Hot Surface Ignition Module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9BE72B-C96C-B8CD-219E-05E4DF3A20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640" y="1238030"/>
            <a:ext cx="13319760" cy="407950"/>
          </a:xfrm>
        </p:spPr>
        <p:txBody>
          <a:bodyPr/>
          <a:lstStyle/>
          <a:p>
            <a:r>
              <a:rPr lang="en-US"/>
              <a:t>50E47U-843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30EF3-AC2F-ADA2-64A9-46EB65AC3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35F7AA1-3393-CAF6-FB96-CC3A592902A5}"/>
              </a:ext>
            </a:extLst>
          </p:cNvPr>
          <p:cNvSpPr txBox="1">
            <a:spLocks/>
          </p:cNvSpPr>
          <p:nvPr/>
        </p:nvSpPr>
        <p:spPr>
          <a:xfrm>
            <a:off x="10789920" y="7777394"/>
            <a:ext cx="3291840" cy="149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548596" rtl="0" eaLnBrk="1" latinLnBrk="0" hangingPunct="1">
              <a:defRPr sz="8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596" algn="l" defTabSz="548596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192" algn="l" defTabSz="548596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788" algn="l" defTabSz="548596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385" algn="l" defTabSz="548596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2982" algn="l" defTabSz="548596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576" algn="l" defTabSz="548596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173" algn="l" defTabSz="548596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770" algn="l" defTabSz="548596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7543D7-8401-5C4E-B0A9-F48897C0C34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1EC97-2BF8-ABE5-95F7-AC3D20703685}"/>
              </a:ext>
            </a:extLst>
          </p:cNvPr>
          <p:cNvSpPr txBox="1"/>
          <p:nvPr/>
        </p:nvSpPr>
        <p:spPr>
          <a:xfrm>
            <a:off x="12032576" y="5931644"/>
            <a:ext cx="167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White-Rodgers Connect App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284506-E75B-E8AC-7BC7-24D046489EB9}"/>
              </a:ext>
            </a:extLst>
          </p:cNvPr>
          <p:cNvGrpSpPr/>
          <p:nvPr/>
        </p:nvGrpSpPr>
        <p:grpSpPr>
          <a:xfrm>
            <a:off x="9510743" y="5664085"/>
            <a:ext cx="1986844" cy="1650711"/>
            <a:chOff x="9223234" y="5664085"/>
            <a:chExt cx="1986844" cy="16507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37F330-D6C3-275F-2E7A-9B73AECF3DD4}"/>
                </a:ext>
              </a:extLst>
            </p:cNvPr>
            <p:cNvSpPr txBox="1"/>
            <p:nvPr/>
          </p:nvSpPr>
          <p:spPr>
            <a:xfrm>
              <a:off x="9223234" y="5931644"/>
              <a:ext cx="198684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50E47U-843</a:t>
              </a:r>
            </a:p>
            <a:p>
              <a:pPr algn="ctr"/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Universal Hot Surface Ignition Module</a:t>
              </a:r>
            </a:p>
          </p:txBody>
        </p:sp>
        <p:pic>
          <p:nvPicPr>
            <p:cNvPr id="10" name="Picture 9" descr="A blue and white logo&#10;&#10;Description automatically generated">
              <a:extLst>
                <a:ext uri="{FF2B5EF4-FFF2-40B4-BE49-F238E27FC236}">
                  <a16:creationId xmlns:a16="http://schemas.microsoft.com/office/drawing/2014/main" id="{CF9966FA-A263-424C-08D9-D77E1AC6C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3690" y="6858919"/>
              <a:ext cx="1605932" cy="45587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144F8B-0F13-659B-81A7-5B291BD6A501}"/>
                </a:ext>
              </a:extLst>
            </p:cNvPr>
            <p:cNvSpPr/>
            <p:nvPr/>
          </p:nvSpPr>
          <p:spPr>
            <a:xfrm>
              <a:off x="9918903" y="5664085"/>
              <a:ext cx="595507" cy="2232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/>
                <a:t>NEW</a:t>
              </a:r>
            </a:p>
          </p:txBody>
        </p:sp>
      </p:grp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74CDAE10-8C69-DD2F-726F-E59119659B1B}"/>
              </a:ext>
            </a:extLst>
          </p:cNvPr>
          <p:cNvSpPr txBox="1">
            <a:spLocks/>
          </p:cNvSpPr>
          <p:nvPr/>
        </p:nvSpPr>
        <p:spPr>
          <a:xfrm>
            <a:off x="750848" y="3439484"/>
            <a:ext cx="7287366" cy="40347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0" indent="-120650"/>
            <a:r>
              <a:rPr lang="en-US" dirty="0"/>
              <a:t>Replace over 325 HSI module part numbers that use 24V, 120V, or 240V ignitors</a:t>
            </a:r>
          </a:p>
          <a:p>
            <a:pPr marL="120650" indent="-120650"/>
            <a:r>
              <a:rPr lang="en-US" dirty="0"/>
              <a:t>Simplify configuration and diagnostics with the White-Rodgers Connect App</a:t>
            </a:r>
          </a:p>
          <a:p>
            <a:pPr marL="120650" indent="-120650"/>
            <a:r>
              <a:rPr lang="en-US" dirty="0"/>
              <a:t>Convert old board wiring effortlessly with the easy-install harness  </a:t>
            </a:r>
          </a:p>
          <a:p>
            <a:pPr marL="531495" lvl="1" indent="-120650"/>
            <a:endParaRPr lang="en-US" dirty="0"/>
          </a:p>
        </p:txBody>
      </p:sp>
      <p:pic>
        <p:nvPicPr>
          <p:cNvPr id="21" name="Picture 20" descr="A phone next to a device&#10;&#10;Description automatically generated">
            <a:extLst>
              <a:ext uri="{FF2B5EF4-FFF2-40B4-BE49-F238E27FC236}">
                <a16:creationId xmlns:a16="http://schemas.microsoft.com/office/drawing/2014/main" id="{22994274-FE98-09FD-5F27-E1C28AE439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356" y="710221"/>
            <a:ext cx="6734978" cy="568610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3835245-237D-CF07-5901-D58084A5A96D}"/>
              </a:ext>
            </a:extLst>
          </p:cNvPr>
          <p:cNvSpPr txBox="1">
            <a:spLocks/>
          </p:cNvSpPr>
          <p:nvPr/>
        </p:nvSpPr>
        <p:spPr>
          <a:xfrm>
            <a:off x="762000" y="2328675"/>
            <a:ext cx="6172202" cy="6520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n-US"/>
            </a:br>
            <a:endParaRPr lang="en-US"/>
          </a:p>
          <a:p>
            <a:r>
              <a:rPr lang="en-US"/>
              <a:t>Setting the standard in universal parts for HSI applications </a:t>
            </a:r>
          </a:p>
        </p:txBody>
      </p:sp>
    </p:spTree>
    <p:extLst>
      <p:ext uri="{BB962C8B-B14F-4D97-AF65-F5344CB8AC3E}">
        <p14:creationId xmlns:p14="http://schemas.microsoft.com/office/powerpoint/2010/main" val="2298966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F26376-B557-C358-9CC9-A7709FFA9CE9}"/>
              </a:ext>
            </a:extLst>
          </p:cNvPr>
          <p:cNvSpPr/>
          <p:nvPr/>
        </p:nvSpPr>
        <p:spPr>
          <a:xfrm>
            <a:off x="415636" y="2265623"/>
            <a:ext cx="13666124" cy="42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8904921-006B-2100-03DA-9153003C3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Integrated Thermostat Feature</a:t>
            </a:r>
          </a:p>
        </p:txBody>
      </p:sp>
      <p:sp>
        <p:nvSpPr>
          <p:cNvPr id="38" name="Content Placeholder 4">
            <a:extLst>
              <a:ext uri="{FF2B5EF4-FFF2-40B4-BE49-F238E27FC236}">
                <a16:creationId xmlns:a16="http://schemas.microsoft.com/office/drawing/2014/main" id="{0EDE6A6C-B1E7-52FA-BAAA-293402F29615}"/>
              </a:ext>
            </a:extLst>
          </p:cNvPr>
          <p:cNvSpPr txBox="1">
            <a:spLocks/>
          </p:cNvSpPr>
          <p:nvPr/>
        </p:nvSpPr>
        <p:spPr>
          <a:xfrm>
            <a:off x="772046" y="2172882"/>
            <a:ext cx="3894998" cy="5337189"/>
          </a:xfrm>
          <a:prstGeom prst="rect">
            <a:avLst/>
          </a:prstGeom>
        </p:spPr>
        <p:txBody>
          <a:bodyPr/>
          <a:lstStyle>
            <a:lvl1pPr marL="174625" indent="-17462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17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6858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914400" indent="-169863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201738" indent="-168275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50000"/>
                </a:schemeClr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003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6pPr>
            <a:lvl7pPr marL="28575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7pPr>
            <a:lvl8pPr marL="3314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8pPr>
            <a:lvl9pPr marL="37719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chemeClr val="bg2"/>
              </a:buClr>
              <a:buChar char="»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272416" indent="-272416" defTabSz="1097280" eaLnBrk="0" fontAlgn="base" hangingPunct="0">
              <a:spcBef>
                <a:spcPts val="360"/>
              </a:spcBef>
              <a:spcAft>
                <a:spcPts val="360"/>
              </a:spcAft>
              <a:buClr>
                <a:srgbClr val="FFFFFF">
                  <a:lumMod val="50000"/>
                </a:srgbClr>
              </a:buClr>
              <a:buSzPct val="85000"/>
              <a:buFont typeface="+mj-lt"/>
              <a:buAutoNum type="arabicPeriod"/>
              <a:tabLst/>
              <a:defRPr/>
            </a:pPr>
            <a:r>
              <a:rPr lang="en-US" sz="1800" b="0">
                <a:solidFill>
                  <a:srgbClr val="3F4040"/>
                </a:solidFill>
                <a:latin typeface="Arial"/>
              </a:rPr>
              <a:t>Disconnect electric power.</a:t>
            </a:r>
          </a:p>
          <a:p>
            <a:pPr marL="272416" indent="-272416" defTabSz="1097280" eaLnBrk="0" fontAlgn="base" hangingPunct="0">
              <a:spcBef>
                <a:spcPts val="360"/>
              </a:spcBef>
              <a:spcAft>
                <a:spcPts val="360"/>
              </a:spcAft>
              <a:buClr>
                <a:srgbClr val="FFFFFF">
                  <a:lumMod val="50000"/>
                </a:srgbClr>
              </a:buClr>
              <a:buSzPct val="85000"/>
              <a:buFont typeface="+mj-lt"/>
              <a:buAutoNum type="arabicPeriod"/>
              <a:tabLst/>
              <a:defRPr/>
            </a:pPr>
            <a:r>
              <a:rPr lang="en-US" sz="1800" b="0">
                <a:solidFill>
                  <a:srgbClr val="3F4040"/>
                </a:solidFill>
                <a:latin typeface="Arial"/>
              </a:rPr>
              <a:t>Make all needed connections for the 11-pin harness and line voltage wiring.</a:t>
            </a:r>
          </a:p>
          <a:p>
            <a:pPr marL="272416" indent="-272416" defTabSz="1097280" eaLnBrk="0" fontAlgn="base" hangingPunct="0">
              <a:spcBef>
                <a:spcPts val="360"/>
              </a:spcBef>
              <a:spcAft>
                <a:spcPts val="360"/>
              </a:spcAft>
              <a:buClr>
                <a:srgbClr val="FFFFFF">
                  <a:lumMod val="50000"/>
                </a:srgbClr>
              </a:buClr>
              <a:buSzPct val="85000"/>
              <a:buFont typeface="+mj-lt"/>
              <a:buAutoNum type="arabicPeriod"/>
              <a:tabLst/>
              <a:defRPr/>
            </a:pPr>
            <a:r>
              <a:rPr lang="en-US" sz="1800" b="0">
                <a:solidFill>
                  <a:srgbClr val="3F4040"/>
                </a:solidFill>
                <a:latin typeface="Arial"/>
              </a:rPr>
              <a:t>C</a:t>
            </a:r>
            <a:r>
              <a:rPr lang="en-US" sz="1800" b="0" kern="0">
                <a:solidFill>
                  <a:srgbClr val="3F4040"/>
                </a:solidFill>
                <a:latin typeface="Arial"/>
              </a:rPr>
              <a:t>onnect a White-Rodgers F67-8535 temperature sensor into the “</a:t>
            </a:r>
            <a:r>
              <a:rPr lang="en-US" sz="1800" b="0" kern="0" err="1">
                <a:solidFill>
                  <a:srgbClr val="3F4040"/>
                </a:solidFill>
                <a:latin typeface="Arial"/>
              </a:rPr>
              <a:t>AirT</a:t>
            </a:r>
            <a:r>
              <a:rPr lang="en-US" sz="1800" b="0" kern="0">
                <a:solidFill>
                  <a:srgbClr val="3F4040"/>
                </a:solidFill>
                <a:latin typeface="Arial"/>
              </a:rPr>
              <a:t>” port.</a:t>
            </a:r>
          </a:p>
          <a:p>
            <a:pPr marL="272416" indent="-272416" defTabSz="1097280" eaLnBrk="0" fontAlgn="base" hangingPunct="0">
              <a:spcBef>
                <a:spcPts val="360"/>
              </a:spcBef>
              <a:spcAft>
                <a:spcPts val="360"/>
              </a:spcAft>
              <a:buClr>
                <a:srgbClr val="FFFFFF">
                  <a:lumMod val="50000"/>
                </a:srgbClr>
              </a:buClr>
              <a:buSzPct val="85000"/>
              <a:buFont typeface="+mj-lt"/>
              <a:buAutoNum type="arabicPeriod"/>
              <a:tabLst/>
              <a:defRPr/>
            </a:pPr>
            <a:r>
              <a:rPr lang="en-US" sz="1800" b="0" kern="0">
                <a:solidFill>
                  <a:srgbClr val="3F4040"/>
                </a:solidFill>
                <a:latin typeface="Arial"/>
              </a:rPr>
              <a:t>Connect the System Safety circuit using the</a:t>
            </a:r>
            <a:r>
              <a:rPr lang="en-US" sz="1800" b="0">
                <a:solidFill>
                  <a:srgbClr val="3F4040"/>
                </a:solidFill>
                <a:latin typeface="Arial"/>
              </a:rPr>
              <a:t> “R” and “TH-W” connections.</a:t>
            </a:r>
          </a:p>
          <a:p>
            <a:pPr marL="272416" indent="-272416" defTabSz="1097280" eaLnBrk="0" fontAlgn="base" hangingPunct="0">
              <a:spcBef>
                <a:spcPts val="360"/>
              </a:spcBef>
              <a:spcAft>
                <a:spcPts val="360"/>
              </a:spcAft>
              <a:buClr>
                <a:srgbClr val="FFFFFF">
                  <a:lumMod val="50000"/>
                </a:srgbClr>
              </a:buClr>
              <a:buSzPct val="85000"/>
              <a:buFont typeface="+mj-lt"/>
              <a:buAutoNum type="arabicPeriod"/>
              <a:tabLst/>
              <a:defRPr/>
            </a:pPr>
            <a:r>
              <a:rPr lang="en-US" sz="1800" b="0">
                <a:solidFill>
                  <a:srgbClr val="3F4040"/>
                </a:solidFill>
                <a:latin typeface="Arial"/>
              </a:rPr>
              <a:t>Using the White-Rodgers Connect app, connect to the module and go tap the configuration tab or </a:t>
            </a:r>
            <a:r>
              <a:rPr lang="en-US" sz="1800" b="0" kern="0">
                <a:solidFill>
                  <a:srgbClr val="3F4040"/>
                </a:solidFill>
                <a:latin typeface="Arial"/>
              </a:rPr>
              <a:t>enter into the onboard programming mode during initial power-up.</a:t>
            </a:r>
          </a:p>
          <a:p>
            <a:pPr marL="272416" indent="-272416" defTabSz="1097280" eaLnBrk="0" fontAlgn="base" hangingPunct="0">
              <a:spcBef>
                <a:spcPts val="360"/>
              </a:spcBef>
              <a:spcAft>
                <a:spcPts val="360"/>
              </a:spcAft>
              <a:buClr>
                <a:srgbClr val="FFFFFF">
                  <a:lumMod val="50000"/>
                </a:srgbClr>
              </a:buClr>
              <a:buSzPct val="85000"/>
              <a:buFont typeface="+mj-lt"/>
              <a:buAutoNum type="arabicPeriod"/>
              <a:tabLst/>
              <a:defRPr/>
            </a:pPr>
            <a:r>
              <a:rPr lang="en-US" sz="1800" b="0">
                <a:solidFill>
                  <a:srgbClr val="3F4040"/>
                </a:solidFill>
                <a:latin typeface="Arial"/>
              </a:rPr>
              <a:t>Program the control and turn on the integrated thermostat feature.</a:t>
            </a:r>
          </a:p>
          <a:p>
            <a:pPr marL="272416" indent="-272416" defTabSz="1097280" eaLnBrk="0" fontAlgn="base" hangingPunct="0">
              <a:spcBef>
                <a:spcPts val="360"/>
              </a:spcBef>
              <a:spcAft>
                <a:spcPts val="360"/>
              </a:spcAft>
              <a:buClr>
                <a:srgbClr val="FFFFFF">
                  <a:lumMod val="50000"/>
                </a:srgbClr>
              </a:buClr>
              <a:buSzPct val="85000"/>
              <a:buFont typeface="+mj-lt"/>
              <a:buAutoNum type="arabicPeriod"/>
              <a:tabLst/>
              <a:defRPr/>
            </a:pPr>
            <a:r>
              <a:rPr lang="en-US" sz="1800" b="0">
                <a:solidFill>
                  <a:srgbClr val="3F4040"/>
                </a:solidFill>
                <a:latin typeface="Arial"/>
              </a:rPr>
              <a:t>Power up and test.</a:t>
            </a:r>
            <a:endParaRPr lang="en-US" sz="1800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59D48D4-BDE3-7321-8BB0-67B151956426}"/>
              </a:ext>
            </a:extLst>
          </p:cNvPr>
          <p:cNvCxnSpPr>
            <a:cxnSpLocks/>
          </p:cNvCxnSpPr>
          <p:nvPr/>
        </p:nvCxnSpPr>
        <p:spPr>
          <a:xfrm>
            <a:off x="762000" y="2117359"/>
            <a:ext cx="3796626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Text Placeholder 5">
            <a:extLst>
              <a:ext uri="{FF2B5EF4-FFF2-40B4-BE49-F238E27FC236}">
                <a16:creationId xmlns:a16="http://schemas.microsoft.com/office/drawing/2014/main" id="{144E81EC-CCB5-80EC-0DB8-0D5D20F5DB5A}"/>
              </a:ext>
            </a:extLst>
          </p:cNvPr>
          <p:cNvSpPr txBox="1">
            <a:spLocks/>
          </p:cNvSpPr>
          <p:nvPr/>
        </p:nvSpPr>
        <p:spPr>
          <a:xfrm>
            <a:off x="762000" y="1680108"/>
            <a:ext cx="3784671" cy="437252"/>
          </a:xfrm>
          <a:prstGeom prst="rect">
            <a:avLst/>
          </a:prstGeom>
        </p:spPr>
        <p:txBody>
          <a:bodyPr/>
          <a:lstStyle>
            <a:lvl1pPr marL="142865" indent="-142865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solidFill>
                  <a:schemeClr val="tx2">
                    <a:lumMod val="50000"/>
                  </a:schemeClr>
                </a:solidFill>
              </a:rPr>
              <a:t>Installation</a:t>
            </a:r>
            <a:endParaRPr lang="en-US" sz="1800" kern="0">
              <a:solidFill>
                <a:schemeClr val="accent1"/>
              </a:solidFill>
            </a:endParaRPr>
          </a:p>
        </p:txBody>
      </p:sp>
      <p:pic>
        <p:nvPicPr>
          <p:cNvPr id="75" name="Picture 74" descr="A black electronic device with a blue circle and red text&#10;&#10;Description automatically generated">
            <a:extLst>
              <a:ext uri="{FF2B5EF4-FFF2-40B4-BE49-F238E27FC236}">
                <a16:creationId xmlns:a16="http://schemas.microsoft.com/office/drawing/2014/main" id="{A77D6EFB-A44D-625F-67BA-39D54FA29E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703" y="2307074"/>
            <a:ext cx="5425957" cy="4258070"/>
          </a:xfrm>
          <a:prstGeom prst="rect">
            <a:avLst/>
          </a:prstGeom>
        </p:spPr>
      </p:pic>
      <p:pic>
        <p:nvPicPr>
          <p:cNvPr id="76" name="Picture 75" descr="A screenshot of a device&#10;&#10;Description automatically generated">
            <a:extLst>
              <a:ext uri="{FF2B5EF4-FFF2-40B4-BE49-F238E27FC236}">
                <a16:creationId xmlns:a16="http://schemas.microsoft.com/office/drawing/2014/main" id="{E6939C48-8690-26B4-832B-4FE0DDB1AE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9623" y="3213681"/>
            <a:ext cx="1554480" cy="3364289"/>
          </a:xfrm>
          <a:prstGeom prst="rect">
            <a:avLst/>
          </a:prstGeom>
        </p:spPr>
      </p:pic>
      <p:pic>
        <p:nvPicPr>
          <p:cNvPr id="77" name="Picture 76" descr="A picture containing text, sign, image&#10;&#10;Description automatically generated">
            <a:extLst>
              <a:ext uri="{FF2B5EF4-FFF2-40B4-BE49-F238E27FC236}">
                <a16:creationId xmlns:a16="http://schemas.microsoft.com/office/drawing/2014/main" id="{893F2279-7E91-C46D-6D80-C032DFCDA8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3349" y="3136427"/>
            <a:ext cx="2395912" cy="3621024"/>
          </a:xfrm>
          <a:prstGeom prst="rect">
            <a:avLst/>
          </a:prstGeom>
        </p:spPr>
      </p:pic>
      <p:sp>
        <p:nvSpPr>
          <p:cNvPr id="78" name="Slide Number Placeholder 6">
            <a:extLst>
              <a:ext uri="{FF2B5EF4-FFF2-40B4-BE49-F238E27FC236}">
                <a16:creationId xmlns:a16="http://schemas.microsoft.com/office/drawing/2014/main" id="{DF06C4AE-E6B2-FD78-E554-3F711F1B9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557251" y="7860474"/>
            <a:ext cx="943610" cy="246888"/>
          </a:xfrm>
        </p:spPr>
        <p:txBody>
          <a:bodyPr/>
          <a:lstStyle/>
          <a:p>
            <a:fld id="{B3618E82-2635-4133-8350-4252D6B2AEF7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AD1EC2F5-84C1-76B0-5168-601BEABF8D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280"/>
          <a:stretch/>
        </p:blipFill>
        <p:spPr>
          <a:xfrm>
            <a:off x="7500606" y="6191877"/>
            <a:ext cx="4011612" cy="12273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B0A985C-E402-1C68-FE42-37BC5A39D8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00" b="6773"/>
          <a:stretch/>
        </p:blipFill>
        <p:spPr>
          <a:xfrm rot="10800000">
            <a:off x="7423312" y="1236684"/>
            <a:ext cx="2156730" cy="1645918"/>
          </a:xfrm>
          <a:prstGeom prst="rect">
            <a:avLst/>
          </a:prstGeom>
        </p:spPr>
      </p:pic>
      <p:sp>
        <p:nvSpPr>
          <p:cNvPr id="81" name="Text Box 33">
            <a:extLst>
              <a:ext uri="{FF2B5EF4-FFF2-40B4-BE49-F238E27FC236}">
                <a16:creationId xmlns:a16="http://schemas.microsoft.com/office/drawing/2014/main" id="{15162986-4895-15B9-2FA7-7FA275318411}"/>
              </a:ext>
            </a:extLst>
          </p:cNvPr>
          <p:cNvSpPr txBox="1"/>
          <p:nvPr/>
        </p:nvSpPr>
        <p:spPr>
          <a:xfrm>
            <a:off x="7908301" y="1821740"/>
            <a:ext cx="1052195" cy="54972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White-Rodgers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F67-8535</a:t>
            </a:r>
            <a:r>
              <a:rPr lang="en-US" sz="9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Temperature Sensor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C6AD5A67-D023-682D-3C04-8A0ADDCB029E}"/>
              </a:ext>
            </a:extLst>
          </p:cNvPr>
          <p:cNvSpPr/>
          <p:nvPr/>
        </p:nvSpPr>
        <p:spPr bwMode="auto">
          <a:xfrm>
            <a:off x="9949555" y="2905531"/>
            <a:ext cx="329184" cy="329184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2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866F68A-DB97-428A-C22D-2A825DE84249}"/>
              </a:ext>
            </a:extLst>
          </p:cNvPr>
          <p:cNvCxnSpPr>
            <a:cxnSpLocks/>
          </p:cNvCxnSpPr>
          <p:nvPr/>
        </p:nvCxnSpPr>
        <p:spPr bwMode="auto">
          <a:xfrm flipV="1">
            <a:off x="9939164" y="1787045"/>
            <a:ext cx="639713" cy="12830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id="{03EE5B55-AE01-89F9-FD4B-2ECF663952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72" y="1334410"/>
            <a:ext cx="1645920" cy="1621833"/>
          </a:xfrm>
          <a:prstGeom prst="ellipse">
            <a:avLst/>
          </a:prstGeom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3D43ED6-E537-DE80-F636-DC687CB290EE}"/>
              </a:ext>
            </a:extLst>
          </p:cNvPr>
          <p:cNvCxnSpPr>
            <a:cxnSpLocks/>
            <a:endCxn id="92" idx="4"/>
          </p:cNvCxnSpPr>
          <p:nvPr/>
        </p:nvCxnSpPr>
        <p:spPr bwMode="auto">
          <a:xfrm flipV="1">
            <a:off x="10114147" y="2962106"/>
            <a:ext cx="1193997" cy="2765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2" name="Oval 91">
            <a:extLst>
              <a:ext uri="{FF2B5EF4-FFF2-40B4-BE49-F238E27FC236}">
                <a16:creationId xmlns:a16="http://schemas.microsoft.com/office/drawing/2014/main" id="{929EE37F-4F09-5DF8-3310-8E1FDDD009AA}"/>
              </a:ext>
            </a:extLst>
          </p:cNvPr>
          <p:cNvSpPr/>
          <p:nvPr/>
        </p:nvSpPr>
        <p:spPr bwMode="auto">
          <a:xfrm>
            <a:off x="10485184" y="1316186"/>
            <a:ext cx="1645920" cy="1645920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2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E40CDC65-CAF9-4E2D-BF3D-CA955254CBD2}"/>
              </a:ext>
            </a:extLst>
          </p:cNvPr>
          <p:cNvCxnSpPr>
            <a:cxnSpLocks/>
          </p:cNvCxnSpPr>
          <p:nvPr/>
        </p:nvCxnSpPr>
        <p:spPr bwMode="auto">
          <a:xfrm>
            <a:off x="9238255" y="2371468"/>
            <a:ext cx="841139" cy="0"/>
          </a:xfrm>
          <a:prstGeom prst="straightConnector1">
            <a:avLst/>
          </a:prstGeom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6B215AFE-86F1-D9B1-789F-034AF4C82141}"/>
              </a:ext>
            </a:extLst>
          </p:cNvPr>
          <p:cNvSpPr/>
          <p:nvPr/>
        </p:nvSpPr>
        <p:spPr bwMode="auto">
          <a:xfrm>
            <a:off x="7458817" y="3017457"/>
            <a:ext cx="726034" cy="1737360"/>
          </a:xfrm>
          <a:prstGeom prst="rect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1B2049C9-B0B1-71A5-CE92-9A2067603D50}"/>
              </a:ext>
            </a:extLst>
          </p:cNvPr>
          <p:cNvCxnSpPr>
            <a:cxnSpLocks/>
          </p:cNvCxnSpPr>
          <p:nvPr/>
        </p:nvCxnSpPr>
        <p:spPr bwMode="auto">
          <a:xfrm flipV="1">
            <a:off x="7231645" y="4754817"/>
            <a:ext cx="953206" cy="32509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F2DCEAB-19D3-A34E-9985-FB0DAAEAE6E0}"/>
              </a:ext>
            </a:extLst>
          </p:cNvPr>
          <p:cNvCxnSpPr>
            <a:cxnSpLocks/>
          </p:cNvCxnSpPr>
          <p:nvPr/>
        </p:nvCxnSpPr>
        <p:spPr bwMode="auto">
          <a:xfrm flipV="1">
            <a:off x="6042925" y="4751261"/>
            <a:ext cx="1428905" cy="2891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94CE3F72-2484-023D-A6C4-A011FEBE8A9D}"/>
              </a:ext>
            </a:extLst>
          </p:cNvPr>
          <p:cNvCxnSpPr>
            <a:cxnSpLocks/>
          </p:cNvCxnSpPr>
          <p:nvPr/>
        </p:nvCxnSpPr>
        <p:spPr bwMode="auto">
          <a:xfrm>
            <a:off x="6017566" y="2032399"/>
            <a:ext cx="1436767" cy="9916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F37125D-6CC0-4B99-E3FE-F1C4DFF3F08A}"/>
              </a:ext>
            </a:extLst>
          </p:cNvPr>
          <p:cNvCxnSpPr>
            <a:cxnSpLocks/>
          </p:cNvCxnSpPr>
          <p:nvPr/>
        </p:nvCxnSpPr>
        <p:spPr bwMode="auto">
          <a:xfrm>
            <a:off x="7250652" y="2018448"/>
            <a:ext cx="937150" cy="9916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9" name="Picture 98">
            <a:extLst>
              <a:ext uri="{FF2B5EF4-FFF2-40B4-BE49-F238E27FC236}">
                <a16:creationId xmlns:a16="http://schemas.microsoft.com/office/drawing/2014/main" id="{F9CB0999-9782-F650-600B-B1531333E3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1587" y="2041730"/>
            <a:ext cx="1188720" cy="300799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1160183E-4978-9660-EC04-6B584CE26F99}"/>
              </a:ext>
            </a:extLst>
          </p:cNvPr>
          <p:cNvSpPr txBox="1"/>
          <p:nvPr/>
        </p:nvSpPr>
        <p:spPr bwMode="auto">
          <a:xfrm>
            <a:off x="6918870" y="4512446"/>
            <a:ext cx="998991" cy="34503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/>
            </a:solidFill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680" b="1"/>
              <a:t>R (OUT)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D30A03F-A054-724A-D86D-7E17406C47F4}"/>
              </a:ext>
            </a:extLst>
          </p:cNvPr>
          <p:cNvSpPr txBox="1"/>
          <p:nvPr/>
        </p:nvSpPr>
        <p:spPr bwMode="auto">
          <a:xfrm>
            <a:off x="7069796" y="3235654"/>
            <a:ext cx="747320" cy="34503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/>
            </a:solidFill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680" b="1"/>
              <a:t>TH-W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04E3BA2-072B-71BC-4EA9-371E7C4CEAC0}"/>
              </a:ext>
            </a:extLst>
          </p:cNvPr>
          <p:cNvSpPr txBox="1"/>
          <p:nvPr/>
        </p:nvSpPr>
        <p:spPr bwMode="auto">
          <a:xfrm>
            <a:off x="10178048" y="3295143"/>
            <a:ext cx="614271" cy="34503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/>
            </a:solidFill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680" b="1" err="1"/>
              <a:t>AirT</a:t>
            </a:r>
            <a:endParaRPr lang="en-US" sz="1680" b="1"/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5E5D6F63-FA92-E4CE-F577-09495F8C89CE}"/>
              </a:ext>
            </a:extLst>
          </p:cNvPr>
          <p:cNvCxnSpPr>
            <a:cxnSpLocks/>
          </p:cNvCxnSpPr>
          <p:nvPr/>
        </p:nvCxnSpPr>
        <p:spPr bwMode="auto">
          <a:xfrm>
            <a:off x="5451196" y="4633865"/>
            <a:ext cx="832904" cy="481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BB4BDF5C-0554-E291-6EF6-869880985710}"/>
              </a:ext>
            </a:extLst>
          </p:cNvPr>
          <p:cNvCxnSpPr>
            <a:cxnSpLocks/>
          </p:cNvCxnSpPr>
          <p:nvPr/>
        </p:nvCxnSpPr>
        <p:spPr bwMode="auto">
          <a:xfrm flipH="1">
            <a:off x="5733653" y="4630343"/>
            <a:ext cx="352996" cy="0"/>
          </a:xfrm>
          <a:prstGeom prst="straightConnector1">
            <a:avLst/>
          </a:prstGeom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6ACD42EA-8688-1B3E-54D3-230F3565390E}"/>
              </a:ext>
            </a:extLst>
          </p:cNvPr>
          <p:cNvCxnSpPr>
            <a:cxnSpLocks/>
          </p:cNvCxnSpPr>
          <p:nvPr/>
        </p:nvCxnSpPr>
        <p:spPr bwMode="auto">
          <a:xfrm>
            <a:off x="5466109" y="3349190"/>
            <a:ext cx="832904" cy="481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83A67E9B-DB8E-DDAC-1264-5B3C8745CE04}"/>
              </a:ext>
            </a:extLst>
          </p:cNvPr>
          <p:cNvCxnSpPr>
            <a:cxnSpLocks/>
          </p:cNvCxnSpPr>
          <p:nvPr/>
        </p:nvCxnSpPr>
        <p:spPr bwMode="auto">
          <a:xfrm rot="10800000" flipH="1">
            <a:off x="5626298" y="3351595"/>
            <a:ext cx="352996" cy="0"/>
          </a:xfrm>
          <a:prstGeom prst="straightConnector1">
            <a:avLst/>
          </a:prstGeom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44C9788-8980-B0C0-2137-7D42CE020DE0}"/>
              </a:ext>
            </a:extLst>
          </p:cNvPr>
          <p:cNvCxnSpPr>
            <a:cxnSpLocks/>
          </p:cNvCxnSpPr>
          <p:nvPr/>
        </p:nvCxnSpPr>
        <p:spPr bwMode="auto">
          <a:xfrm>
            <a:off x="5450565" y="3322328"/>
            <a:ext cx="0" cy="1325139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6FADA3F0-AFFF-7E65-1121-0966F6003F55}"/>
              </a:ext>
            </a:extLst>
          </p:cNvPr>
          <p:cNvCxnSpPr>
            <a:cxnSpLocks/>
          </p:cNvCxnSpPr>
          <p:nvPr/>
        </p:nvCxnSpPr>
        <p:spPr bwMode="auto">
          <a:xfrm flipV="1">
            <a:off x="5441319" y="3734876"/>
            <a:ext cx="0" cy="388313"/>
          </a:xfrm>
          <a:prstGeom prst="straightConnector1">
            <a:avLst/>
          </a:prstGeom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464A46F6-A860-E741-5F8B-60D1782A3C1D}"/>
              </a:ext>
            </a:extLst>
          </p:cNvPr>
          <p:cNvSpPr txBox="1"/>
          <p:nvPr/>
        </p:nvSpPr>
        <p:spPr bwMode="auto">
          <a:xfrm>
            <a:off x="5048678" y="3954717"/>
            <a:ext cx="833883" cy="34503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/>
            </a:solidFill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>
              <a:lnSpc>
                <a:spcPct val="105000"/>
              </a:lnSpc>
            </a:pPr>
            <a:r>
              <a:rPr lang="en-US" sz="1680" b="1"/>
              <a:t>Safety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A31D4FB-6B84-3618-627E-F0D949718504}"/>
              </a:ext>
            </a:extLst>
          </p:cNvPr>
          <p:cNvSpPr/>
          <p:nvPr/>
        </p:nvSpPr>
        <p:spPr>
          <a:xfrm>
            <a:off x="5084089" y="4199054"/>
            <a:ext cx="295274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60" b="1" kern="0">
                <a:solidFill>
                  <a:schemeClr val="bg1"/>
                </a:solidFill>
              </a:rPr>
              <a:t>4</a:t>
            </a:r>
            <a:endParaRPr lang="en-US" sz="1560" b="1">
              <a:solidFill>
                <a:schemeClr val="bg1"/>
              </a:solidFill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AF0D09A7-7865-3B25-7035-1D1B4E38ADE1}"/>
              </a:ext>
            </a:extLst>
          </p:cNvPr>
          <p:cNvSpPr/>
          <p:nvPr/>
        </p:nvSpPr>
        <p:spPr>
          <a:xfrm>
            <a:off x="9284767" y="4133548"/>
            <a:ext cx="295275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60" b="1" kern="0">
                <a:solidFill>
                  <a:schemeClr val="bg1"/>
                </a:solidFill>
              </a:rPr>
              <a:t>5</a:t>
            </a:r>
            <a:endParaRPr lang="en-US" sz="1560" b="1">
              <a:solidFill>
                <a:schemeClr val="bg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0F981F59-D3CF-C785-1AAC-8E12F51CDD40}"/>
              </a:ext>
            </a:extLst>
          </p:cNvPr>
          <p:cNvSpPr/>
          <p:nvPr/>
        </p:nvSpPr>
        <p:spPr>
          <a:xfrm>
            <a:off x="9476030" y="1507124"/>
            <a:ext cx="184731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560" b="1">
              <a:solidFill>
                <a:schemeClr val="bg1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9C6D21B-31A8-919A-24F2-9258BF1FE5F3}"/>
              </a:ext>
            </a:extLst>
          </p:cNvPr>
          <p:cNvSpPr txBox="1"/>
          <p:nvPr/>
        </p:nvSpPr>
        <p:spPr>
          <a:xfrm>
            <a:off x="7551942" y="7415052"/>
            <a:ext cx="3756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630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57350" algn="l"/>
              </a:tabLst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Additional integrated thermostat options are available in the installation instructions.</a:t>
            </a:r>
            <a:endParaRPr kumimoji="0" lang="en-US" sz="12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79077F33-D30C-0E52-20C8-EF71C61BCAE6}"/>
              </a:ext>
            </a:extLst>
          </p:cNvPr>
          <p:cNvSpPr/>
          <p:nvPr/>
        </p:nvSpPr>
        <p:spPr>
          <a:xfrm>
            <a:off x="6345078" y="3984297"/>
            <a:ext cx="277784" cy="277784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80D64055-EBCB-8B99-F3B1-F8164C8A51A3}"/>
              </a:ext>
            </a:extLst>
          </p:cNvPr>
          <p:cNvSpPr/>
          <p:nvPr/>
        </p:nvSpPr>
        <p:spPr>
          <a:xfrm>
            <a:off x="5114071" y="4226361"/>
            <a:ext cx="277784" cy="277784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BC6BE32A-B0EF-A1F7-95E0-FEBBD574C2CF}"/>
              </a:ext>
            </a:extLst>
          </p:cNvPr>
          <p:cNvSpPr/>
          <p:nvPr/>
        </p:nvSpPr>
        <p:spPr>
          <a:xfrm>
            <a:off x="9519932" y="2008253"/>
            <a:ext cx="277784" cy="277784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81B456C9-9861-4AA6-DFE1-C56B2216BF3A}"/>
              </a:ext>
            </a:extLst>
          </p:cNvPr>
          <p:cNvSpPr/>
          <p:nvPr/>
        </p:nvSpPr>
        <p:spPr>
          <a:xfrm>
            <a:off x="8501677" y="5685679"/>
            <a:ext cx="277784" cy="277784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54669620-8CB9-D84C-7A0F-0F8EEE9CDC1F}"/>
              </a:ext>
            </a:extLst>
          </p:cNvPr>
          <p:cNvSpPr/>
          <p:nvPr/>
        </p:nvSpPr>
        <p:spPr>
          <a:xfrm>
            <a:off x="10245416" y="5685679"/>
            <a:ext cx="277784" cy="277784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B5CBA7BA-24AF-D106-13A8-0560DA0488A5}"/>
              </a:ext>
            </a:extLst>
          </p:cNvPr>
          <p:cNvSpPr/>
          <p:nvPr/>
        </p:nvSpPr>
        <p:spPr>
          <a:xfrm>
            <a:off x="8948296" y="4756933"/>
            <a:ext cx="277784" cy="277784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D9EA5756-FF08-9F32-BE06-84FA2B9BC57A}"/>
              </a:ext>
            </a:extLst>
          </p:cNvPr>
          <p:cNvSpPr/>
          <p:nvPr/>
        </p:nvSpPr>
        <p:spPr>
          <a:xfrm>
            <a:off x="9363454" y="4747441"/>
            <a:ext cx="277784" cy="277784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CD748AB8-62AC-8BF2-8B42-9FB174090E7B}"/>
              </a:ext>
            </a:extLst>
          </p:cNvPr>
          <p:cNvSpPr/>
          <p:nvPr/>
        </p:nvSpPr>
        <p:spPr>
          <a:xfrm>
            <a:off x="12196214" y="6176088"/>
            <a:ext cx="277784" cy="277784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E9238B1C-836D-2B7E-92A4-68A11D493DD4}"/>
              </a:ext>
            </a:extLst>
          </p:cNvPr>
          <p:cNvSpPr/>
          <p:nvPr/>
        </p:nvSpPr>
        <p:spPr>
          <a:xfrm>
            <a:off x="13927454" y="5072695"/>
            <a:ext cx="277784" cy="277784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55090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F7702-A7D3-D1D5-85B6-DBB7C80B4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/>
              <a:t>4 mounting holes are designed to match the board being replaced and give multiple options for alternate mounting.</a:t>
            </a:r>
          </a:p>
          <a:p>
            <a:pPr marL="0" indent="0">
              <a:buNone/>
            </a:pPr>
            <a:r>
              <a:rPr lang="en-US" sz="1600"/>
              <a:t>4x ¼”x1 Mounting screws are provided.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65CE3C-3FA8-0F79-7ECD-F7E82AFC6E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anchor="b"/>
          <a:lstStyle/>
          <a:p>
            <a:r>
              <a:rPr lang="en-US"/>
              <a:t>Matches Modules being Replaced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EB1296-5011-AE3D-C9AC-F1E93A98AC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Mounting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EF790-5B1B-A6B3-F32F-576CBC4130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The is a sub-header right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607263-C411-DDFA-ECB9-406BFD13A34D}"/>
              </a:ext>
            </a:extLst>
          </p:cNvPr>
          <p:cNvCxnSpPr>
            <a:cxnSpLocks/>
          </p:cNvCxnSpPr>
          <p:nvPr/>
        </p:nvCxnSpPr>
        <p:spPr>
          <a:xfrm>
            <a:off x="762000" y="3210115"/>
            <a:ext cx="617220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F88101E-48FC-00B8-743A-271295F71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Picture 3" descr="A close-up of a machine&#10;&#10;Description automatically generated">
            <a:extLst>
              <a:ext uri="{FF2B5EF4-FFF2-40B4-BE49-F238E27FC236}">
                <a16:creationId xmlns:a16="http://schemas.microsoft.com/office/drawing/2014/main" id="{7B4CFB82-1164-5EEC-8BBD-0A3F675561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442" y="4504422"/>
            <a:ext cx="3377700" cy="2537779"/>
          </a:xfrm>
          <a:prstGeom prst="rect">
            <a:avLst/>
          </a:prstGeom>
        </p:spPr>
      </p:pic>
      <p:pic>
        <p:nvPicPr>
          <p:cNvPr id="7" name="Picture 6" descr="A close-up of a grey electronic device&#10;&#10;Description automatically generated">
            <a:extLst>
              <a:ext uri="{FF2B5EF4-FFF2-40B4-BE49-F238E27FC236}">
                <a16:creationId xmlns:a16="http://schemas.microsoft.com/office/drawing/2014/main" id="{24DE1C1B-6BB9-4C9D-1505-38D3E30272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6877" y="4435988"/>
            <a:ext cx="3658479" cy="2524976"/>
          </a:xfrm>
          <a:prstGeom prst="rect">
            <a:avLst/>
          </a:prstGeom>
        </p:spPr>
      </p:pic>
      <p:pic>
        <p:nvPicPr>
          <p:cNvPr id="8" name="Picture 7" descr="A black electronic device with white text&#10;&#10;Description automatically generated">
            <a:extLst>
              <a:ext uri="{FF2B5EF4-FFF2-40B4-BE49-F238E27FC236}">
                <a16:creationId xmlns:a16="http://schemas.microsoft.com/office/drawing/2014/main" id="{139D8AA2-436A-1BE1-E168-38290A0182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132" y1="92447" x2="85132" y2="92447"/>
                        <a14:backgroundMark x1="8034" y1="13629" x2="8393" y2="11823"/>
                        <a14:backgroundMark x1="78177" y1="12479" x2="77938" y2="11494"/>
                        <a14:backgroundMark x1="90767" y1="88670" x2="91367" y2="87192"/>
                        <a14:backgroundMark x1="22062" y1="89327" x2="21223" y2="88177"/>
                      </a14:backgroundRemoval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5515" y="1827436"/>
            <a:ext cx="3467944" cy="25294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8D72CE-48F7-15A1-5F77-DEE4AFD8EA7E}"/>
              </a:ext>
            </a:extLst>
          </p:cNvPr>
          <p:cNvSpPr txBox="1"/>
          <p:nvPr/>
        </p:nvSpPr>
        <p:spPr bwMode="auto">
          <a:xfrm>
            <a:off x="6012493" y="7322132"/>
            <a:ext cx="7855907" cy="332912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F3C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White-Rodgers matches mounting holes with most common competitors' modules.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4CEB34-2926-730F-F522-692D3A1DD4D5}"/>
              </a:ext>
            </a:extLst>
          </p:cNvPr>
          <p:cNvCxnSpPr>
            <a:cxnSpLocks/>
          </p:cNvCxnSpPr>
          <p:nvPr/>
        </p:nvCxnSpPr>
        <p:spPr bwMode="auto">
          <a:xfrm flipV="1">
            <a:off x="7092133" y="4143254"/>
            <a:ext cx="1647557" cy="2517319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 type="none" w="med" len="me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1FED80-05CB-CD89-935E-0A8350CAABA6}"/>
              </a:ext>
            </a:extLst>
          </p:cNvPr>
          <p:cNvCxnSpPr>
            <a:cxnSpLocks/>
          </p:cNvCxnSpPr>
          <p:nvPr/>
        </p:nvCxnSpPr>
        <p:spPr bwMode="auto">
          <a:xfrm flipV="1">
            <a:off x="9135207" y="2195249"/>
            <a:ext cx="1577316" cy="2454326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 type="none" w="med" len="me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F55D6EE-18C6-2BC9-96AC-C2643F05A68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371797" y="2247838"/>
            <a:ext cx="1968579" cy="2401737"/>
          </a:xfrm>
          <a:prstGeom prst="straightConnector1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headEnd type="none" w="med" len="me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97846A-F9F6-4B9C-24A6-D92766C48A8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1315412" y="4153645"/>
            <a:ext cx="1975060" cy="2406582"/>
          </a:xfrm>
          <a:prstGeom prst="straightConnector1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headEnd type="none" w="med" len="me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6061B0C-D958-CC2B-40EE-DB9200B0DBB3}"/>
              </a:ext>
            </a:extLst>
          </p:cNvPr>
          <p:cNvGrpSpPr/>
          <p:nvPr/>
        </p:nvGrpSpPr>
        <p:grpSpPr>
          <a:xfrm>
            <a:off x="585891" y="4982514"/>
            <a:ext cx="1931787" cy="838797"/>
            <a:chOff x="10947907" y="4518139"/>
            <a:chExt cx="1931787" cy="83879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1067D45-29DA-B1CE-A8EA-84B7B6FA8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0947907" y="4518139"/>
              <a:ext cx="1918273" cy="37416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E87667C-9FAE-3BEC-AB68-5CD914E1AA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0961421" y="4982772"/>
              <a:ext cx="1918273" cy="3741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4211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F7702-A7D3-D1D5-85B6-DBB7C80B4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2002" y="3439485"/>
            <a:ext cx="2407158" cy="2978192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Configure the Un</a:t>
            </a:r>
            <a:r>
              <a:rPr lang="en-US" sz="1600" b="0" kern="0" err="1">
                <a:solidFill>
                  <a:srgbClr val="3F4040"/>
                </a:solidFill>
                <a:latin typeface="Arial"/>
              </a:rPr>
              <a:t>iversal</a:t>
            </a:r>
            <a:r>
              <a:rPr lang="en-US" sz="1600" b="0" kern="0">
                <a:solidFill>
                  <a:srgbClr val="3F4040"/>
                </a:solidFill>
                <a:latin typeface="Arial"/>
              </a:rPr>
              <a:t>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HSI  module on your smartphone.</a:t>
            </a: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Download the App from your play store</a:t>
            </a: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3F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3F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3F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 to your app store</a:t>
            </a: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Type in </a:t>
            </a:r>
            <a:r>
              <a:rPr kumimoji="0" lang="en-US" sz="1600" b="0" i="0" u="sng" strike="noStrike" kern="0" cap="none" spc="0" normalizeH="0" baseline="0" noProof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White-Rodgers Connect</a:t>
            </a: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FFFF">
                  <a:lumMod val="50000"/>
                </a:srgbClr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3F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Install the App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65CE3C-3FA8-0F79-7ECD-F7E82AFC6E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4" y="2328675"/>
            <a:ext cx="1867346" cy="652076"/>
          </a:xfrm>
        </p:spPr>
        <p:txBody>
          <a:bodyPr anchor="b"/>
          <a:lstStyle/>
          <a:p>
            <a:r>
              <a:rPr lang="en-US"/>
              <a:t>Set up your control faster.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EB1296-5011-AE3D-C9AC-F1E93A98AC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Using The White-Rodgers Connect App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EF790-5B1B-A6B3-F32F-576CBC4130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Easy configuration and diagnostics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607263-C411-DDFA-ECB9-406BFD13A34D}"/>
              </a:ext>
            </a:extLst>
          </p:cNvPr>
          <p:cNvCxnSpPr>
            <a:cxnSpLocks/>
          </p:cNvCxnSpPr>
          <p:nvPr/>
        </p:nvCxnSpPr>
        <p:spPr>
          <a:xfrm>
            <a:off x="762002" y="3210115"/>
            <a:ext cx="240715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F88101E-48FC-00B8-743A-271295F71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42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5BD38C-0E0C-7048-89FB-6361351866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329" y1="78882" x2="57764" y2="25466"/>
                        <a14:foregroundMark x1="19876" y1="64596" x2="38509" y2="65217"/>
                        <a14:foregroundMark x1="38509" y1="65217" x2="54658" y2="63354"/>
                        <a14:foregroundMark x1="73913" y1="76398" x2="67081" y2="59006"/>
                        <a14:foregroundMark x1="67081" y1="59006" x2="59006" y2="47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172" y="4743255"/>
            <a:ext cx="667511" cy="667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69C38E-F7AF-C3E6-6B52-69F9DE7D09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826" y="4743255"/>
            <a:ext cx="675986" cy="667512"/>
          </a:xfrm>
          <a:prstGeom prst="rect">
            <a:avLst/>
          </a:prstGeom>
        </p:spPr>
      </p:pic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9A9F25-E5A3-1592-A216-38AC9C21D90C}"/>
              </a:ext>
            </a:extLst>
          </p:cNvPr>
          <p:cNvSpPr txBox="1">
            <a:spLocks/>
          </p:cNvSpPr>
          <p:nvPr/>
        </p:nvSpPr>
        <p:spPr>
          <a:xfrm>
            <a:off x="5561666" y="7468999"/>
            <a:ext cx="6488588" cy="402946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marL="142865" indent="-142865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rgbClr val="0F3CFF"/>
                </a:solidFill>
                <a:effectLst/>
              </a:rPr>
              <a:t>Configure  |  Diagnose  |  Troubleshoot from your smartphone.</a:t>
            </a:r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id="{D4169622-507D-499B-E83D-D99194CFED8A}"/>
              </a:ext>
            </a:extLst>
          </p:cNvPr>
          <p:cNvSpPr txBox="1">
            <a:spLocks/>
          </p:cNvSpPr>
          <p:nvPr/>
        </p:nvSpPr>
        <p:spPr>
          <a:xfrm>
            <a:off x="13557251" y="7860474"/>
            <a:ext cx="94361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548596" rtl="0" eaLnBrk="1" latinLnBrk="0" hangingPunct="1">
              <a:defRPr sz="800" b="0" i="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596" algn="l" defTabSz="548596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192" algn="l" defTabSz="548596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788" algn="l" defTabSz="548596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385" algn="l" defTabSz="548596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2982" algn="l" defTabSz="548596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576" algn="l" defTabSz="548596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173" algn="l" defTabSz="548596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770" algn="l" defTabSz="548596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618E82-2635-4133-8350-4252D6B2AEF7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28" name="Picture 27" descr="A screenshot of a phone&#10;&#10;Description automatically generated">
            <a:extLst>
              <a:ext uri="{FF2B5EF4-FFF2-40B4-BE49-F238E27FC236}">
                <a16:creationId xmlns:a16="http://schemas.microsoft.com/office/drawing/2014/main" id="{9223975B-D15D-70B5-A5B9-2CA6A09AA7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5032" y="2526679"/>
            <a:ext cx="1764792" cy="3819453"/>
          </a:xfrm>
          <a:prstGeom prst="rect">
            <a:avLst/>
          </a:prstGeom>
        </p:spPr>
      </p:pic>
      <p:pic>
        <p:nvPicPr>
          <p:cNvPr id="29" name="Picture 28" descr="A picture containing text, sign, image&#10;&#10;Description automatically generated">
            <a:extLst>
              <a:ext uri="{FF2B5EF4-FFF2-40B4-BE49-F238E27FC236}">
                <a16:creationId xmlns:a16="http://schemas.microsoft.com/office/drawing/2014/main" id="{61420B4D-CDD8-4DED-B580-4B1EF83E7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930" y="2435426"/>
            <a:ext cx="2743200" cy="4145889"/>
          </a:xfrm>
          <a:prstGeom prst="rect">
            <a:avLst/>
          </a:prstGeom>
        </p:spPr>
      </p:pic>
      <p:pic>
        <p:nvPicPr>
          <p:cNvPr id="30" name="Picture 29" descr="A screenshot of a phone&#10;&#10;Description automatically generated">
            <a:extLst>
              <a:ext uri="{FF2B5EF4-FFF2-40B4-BE49-F238E27FC236}">
                <a16:creationId xmlns:a16="http://schemas.microsoft.com/office/drawing/2014/main" id="{BE538470-B017-8F38-7E90-A66A3D044E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157" y="2522298"/>
            <a:ext cx="1764792" cy="3819453"/>
          </a:xfrm>
          <a:prstGeom prst="rect">
            <a:avLst/>
          </a:prstGeom>
        </p:spPr>
      </p:pic>
      <p:pic>
        <p:nvPicPr>
          <p:cNvPr id="31" name="Picture 30" descr="A picture containing text, sign, image&#10;&#10;Description automatically generated">
            <a:extLst>
              <a:ext uri="{FF2B5EF4-FFF2-40B4-BE49-F238E27FC236}">
                <a16:creationId xmlns:a16="http://schemas.microsoft.com/office/drawing/2014/main" id="{FD1F47C9-7B91-0328-C1C4-9C49057D2D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145" y="2435426"/>
            <a:ext cx="2743200" cy="4145889"/>
          </a:xfrm>
          <a:prstGeom prst="rect">
            <a:avLst/>
          </a:prstGeom>
        </p:spPr>
      </p:pic>
      <p:pic>
        <p:nvPicPr>
          <p:cNvPr id="32" name="Picture 31" descr="A screenshot of a phone number&#10;&#10;Description automatically generated">
            <a:extLst>
              <a:ext uri="{FF2B5EF4-FFF2-40B4-BE49-F238E27FC236}">
                <a16:creationId xmlns:a16="http://schemas.microsoft.com/office/drawing/2014/main" id="{83F23160-6E78-0665-5A87-80926255EF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7788" y="2531595"/>
            <a:ext cx="1764792" cy="3819453"/>
          </a:xfrm>
          <a:prstGeom prst="rect">
            <a:avLst/>
          </a:prstGeom>
        </p:spPr>
      </p:pic>
      <p:pic>
        <p:nvPicPr>
          <p:cNvPr id="33" name="Picture 32" descr="A picture containing text, sign, image&#10;&#10;Description automatically generated">
            <a:extLst>
              <a:ext uri="{FF2B5EF4-FFF2-40B4-BE49-F238E27FC236}">
                <a16:creationId xmlns:a16="http://schemas.microsoft.com/office/drawing/2014/main" id="{E896F6A7-CF24-A923-08DD-1026C990D5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2791" y="2435426"/>
            <a:ext cx="2743200" cy="4145889"/>
          </a:xfrm>
          <a:prstGeom prst="rect">
            <a:avLst/>
          </a:prstGeom>
        </p:spPr>
      </p:pic>
      <p:pic>
        <p:nvPicPr>
          <p:cNvPr id="34" name="Picture 33" descr="A screenshot of a computer&#10;&#10;Description automatically generated">
            <a:extLst>
              <a:ext uri="{FF2B5EF4-FFF2-40B4-BE49-F238E27FC236}">
                <a16:creationId xmlns:a16="http://schemas.microsoft.com/office/drawing/2014/main" id="{D3B3E152-67AF-FB44-C240-8E8E97FB6E3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5447" y="2522298"/>
            <a:ext cx="1764792" cy="3819453"/>
          </a:xfrm>
          <a:prstGeom prst="rect">
            <a:avLst/>
          </a:prstGeom>
        </p:spPr>
      </p:pic>
      <p:pic>
        <p:nvPicPr>
          <p:cNvPr id="35" name="Picture 34" descr="A picture containing text, sign, image&#10;&#10;Description automatically generated">
            <a:extLst>
              <a:ext uri="{FF2B5EF4-FFF2-40B4-BE49-F238E27FC236}">
                <a16:creationId xmlns:a16="http://schemas.microsoft.com/office/drawing/2014/main" id="{27F5F46B-A8D9-F2D5-7413-CAB3C311C1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4360" y="2435426"/>
            <a:ext cx="2743200" cy="4145889"/>
          </a:xfrm>
          <a:prstGeom prst="rect">
            <a:avLst/>
          </a:prstGeom>
        </p:spPr>
      </p:pic>
      <p:pic>
        <p:nvPicPr>
          <p:cNvPr id="36" name="Picture 35" descr="A screenshot of a phone&#10;&#10;Description automatically generated">
            <a:extLst>
              <a:ext uri="{FF2B5EF4-FFF2-40B4-BE49-F238E27FC236}">
                <a16:creationId xmlns:a16="http://schemas.microsoft.com/office/drawing/2014/main" id="{5068D2BA-D74C-633C-8AD8-FDF687CDE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9663" y="2522299"/>
            <a:ext cx="1764792" cy="3819453"/>
          </a:xfrm>
          <a:prstGeom prst="rect">
            <a:avLst/>
          </a:prstGeom>
        </p:spPr>
      </p:pic>
      <p:pic>
        <p:nvPicPr>
          <p:cNvPr id="37" name="Picture 36" descr="A picture containing text, sign, image&#10;&#10;Description automatically generated">
            <a:extLst>
              <a:ext uri="{FF2B5EF4-FFF2-40B4-BE49-F238E27FC236}">
                <a16:creationId xmlns:a16="http://schemas.microsoft.com/office/drawing/2014/main" id="{E54F95C6-37E8-BA73-1A91-091C5127F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575" y="2435426"/>
            <a:ext cx="2743200" cy="414588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7ED48CE-FFF5-E246-6F38-F65D4E6B47B2}"/>
              </a:ext>
            </a:extLst>
          </p:cNvPr>
          <p:cNvSpPr/>
          <p:nvPr/>
        </p:nvSpPr>
        <p:spPr>
          <a:xfrm>
            <a:off x="3498709" y="6557572"/>
            <a:ext cx="17704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3F4040"/>
                </a:solidFill>
                <a:latin typeface="Arial"/>
              </a:rPr>
              <a:t>Download </a:t>
            </a:r>
            <a:br>
              <a:rPr lang="en-US" sz="1600">
                <a:solidFill>
                  <a:srgbClr val="3F4040"/>
                </a:solidFill>
                <a:latin typeface="Arial"/>
              </a:rPr>
            </a:br>
            <a:r>
              <a:rPr lang="en-US" sz="1600">
                <a:solidFill>
                  <a:srgbClr val="3F4040"/>
                </a:solidFill>
                <a:latin typeface="Arial"/>
              </a:rPr>
              <a:t>and Connect</a:t>
            </a:r>
            <a:endParaRPr lang="en-US" sz="16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B881560-CECE-0028-C23F-A33B89CAC2AB}"/>
              </a:ext>
            </a:extLst>
          </p:cNvPr>
          <p:cNvSpPr/>
          <p:nvPr/>
        </p:nvSpPr>
        <p:spPr>
          <a:xfrm>
            <a:off x="6043357" y="6555917"/>
            <a:ext cx="107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3F4040"/>
                </a:solidFill>
                <a:latin typeface="Arial"/>
              </a:rPr>
              <a:t>Configure</a:t>
            </a:r>
            <a:endParaRPr lang="en-US" sz="16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8A82E1-D1C7-76EF-101A-6ED2E6B2553F}"/>
              </a:ext>
            </a:extLst>
          </p:cNvPr>
          <p:cNvSpPr/>
          <p:nvPr/>
        </p:nvSpPr>
        <p:spPr>
          <a:xfrm>
            <a:off x="8422682" y="6555917"/>
            <a:ext cx="7665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3F4040"/>
                </a:solidFill>
                <a:latin typeface="Arial"/>
              </a:rPr>
              <a:t>Status</a:t>
            </a:r>
            <a:endParaRPr lang="en-US" sz="16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7F1A0CF-C730-7D1F-411C-928817F61D20}"/>
              </a:ext>
            </a:extLst>
          </p:cNvPr>
          <p:cNvSpPr/>
          <p:nvPr/>
        </p:nvSpPr>
        <p:spPr>
          <a:xfrm>
            <a:off x="10523321" y="6555917"/>
            <a:ext cx="1048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3F4040"/>
                </a:solidFill>
                <a:latin typeface="Arial"/>
              </a:rPr>
              <a:t>Diagnose</a:t>
            </a:r>
            <a:endParaRPr lang="en-US" sz="16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594DBA0-DA8F-D966-9CCE-2F6DF3E9AF79}"/>
              </a:ext>
            </a:extLst>
          </p:cNvPr>
          <p:cNvSpPr/>
          <p:nvPr/>
        </p:nvSpPr>
        <p:spPr>
          <a:xfrm>
            <a:off x="12230100" y="6581314"/>
            <a:ext cx="2128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3F4040"/>
                </a:solidFill>
                <a:latin typeface="Arial"/>
              </a:rPr>
              <a:t>Product Information </a:t>
            </a:r>
            <a:br>
              <a:rPr lang="en-US" sz="1600">
                <a:solidFill>
                  <a:srgbClr val="3F4040"/>
                </a:solidFill>
                <a:latin typeface="Arial"/>
              </a:rPr>
            </a:br>
            <a:r>
              <a:rPr lang="en-US" sz="1600">
                <a:solidFill>
                  <a:srgbClr val="3F4040"/>
                </a:solidFill>
                <a:latin typeface="Arial"/>
              </a:rPr>
              <a:t>and Support</a:t>
            </a:r>
            <a:endParaRPr lang="en-US" sz="16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E6E01A8-F2BC-2029-5E1B-100BB1CB6D8D}"/>
              </a:ext>
            </a:extLst>
          </p:cNvPr>
          <p:cNvSpPr/>
          <p:nvPr/>
        </p:nvSpPr>
        <p:spPr>
          <a:xfrm>
            <a:off x="5697519" y="5895591"/>
            <a:ext cx="446160" cy="446160"/>
          </a:xfrm>
          <a:prstGeom prst="ellipse">
            <a:avLst/>
          </a:prstGeom>
          <a:solidFill>
            <a:schemeClr val="accent4">
              <a:alpha val="4363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3E1C9F8-9029-0443-84A6-D08DFC7F507E}"/>
              </a:ext>
            </a:extLst>
          </p:cNvPr>
          <p:cNvSpPr/>
          <p:nvPr/>
        </p:nvSpPr>
        <p:spPr>
          <a:xfrm>
            <a:off x="8370381" y="5895591"/>
            <a:ext cx="446160" cy="446160"/>
          </a:xfrm>
          <a:prstGeom prst="ellipse">
            <a:avLst/>
          </a:prstGeom>
          <a:solidFill>
            <a:schemeClr val="accent4">
              <a:alpha val="4363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9B5C0F5-C750-909B-A6E1-321AE2CD83C7}"/>
              </a:ext>
            </a:extLst>
          </p:cNvPr>
          <p:cNvSpPr/>
          <p:nvPr/>
        </p:nvSpPr>
        <p:spPr>
          <a:xfrm>
            <a:off x="11043243" y="5895591"/>
            <a:ext cx="446160" cy="446160"/>
          </a:xfrm>
          <a:prstGeom prst="ellipse">
            <a:avLst/>
          </a:prstGeom>
          <a:solidFill>
            <a:schemeClr val="accent4">
              <a:alpha val="4363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6864F8B-DCEE-4079-76FC-B9337090EBEE}"/>
              </a:ext>
            </a:extLst>
          </p:cNvPr>
          <p:cNvSpPr/>
          <p:nvPr/>
        </p:nvSpPr>
        <p:spPr>
          <a:xfrm>
            <a:off x="13669213" y="5895591"/>
            <a:ext cx="446160" cy="446160"/>
          </a:xfrm>
          <a:prstGeom prst="ellipse">
            <a:avLst/>
          </a:prstGeom>
          <a:solidFill>
            <a:schemeClr val="accent4">
              <a:alpha val="4363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2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BF8E78B-F858-791C-08D1-842A03A7000F}"/>
              </a:ext>
            </a:extLst>
          </p:cNvPr>
          <p:cNvSpPr/>
          <p:nvPr/>
        </p:nvSpPr>
        <p:spPr bwMode="auto">
          <a:xfrm rot="16200000">
            <a:off x="2969486" y="4159737"/>
            <a:ext cx="1004984" cy="6943952"/>
          </a:xfrm>
          <a:prstGeom prst="rect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panose="020B0604020202020204" pitchFamily="34" charset="0"/>
              <a:ea typeface="Fira Sans Light" panose="020B040305000002000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D7A951-4E8A-48AA-A295-62C7F7B779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2000" y="4644458"/>
            <a:ext cx="2707234" cy="2978192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connect to your NFC enabled control tap,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connect to control. Place </a:t>
            </a:r>
            <a:br>
              <a:rPr lang="en-US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NFC region of your mobile device on the </a:t>
            </a:r>
            <a:br>
              <a:rPr lang="en-US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target icon of your </a:t>
            </a:r>
            <a:br>
              <a:rPr lang="en-US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White-Rodgers control.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E661A-3039-2D93-015E-B39096F4ED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6200" y="4644458"/>
            <a:ext cx="2705100" cy="2978192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text in pink shows your control settings. This text will change as you make modifications to each setting. If you tap on the name of a parameter, the app will display a description about each one for some controls.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806E88-FD51-FEC6-5E60-3646F65E73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29100" y="4644458"/>
            <a:ext cx="2714854" cy="2978192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Keep your device in contact with the target icon until a check mark appears and the app transitions to the configuration tab. You can then move your device away from the control.</a:t>
            </a:r>
          </a:p>
          <a:p>
            <a:pPr marL="0" indent="0">
              <a:buNone/>
            </a:pPr>
            <a:endParaRPr lang="en-US" sz="16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1C8459-4689-9FD8-E784-DC2853E090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0" y="3667365"/>
            <a:ext cx="2707234" cy="756894"/>
          </a:xfrm>
        </p:spPr>
        <p:txBody>
          <a:bodyPr/>
          <a:lstStyle/>
          <a:p>
            <a:r>
              <a:rPr lang="en-US"/>
              <a:t>NFC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FB5D27-B0E1-6E17-C902-2B0C64DFB4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29100" y="3667365"/>
            <a:ext cx="2714854" cy="756894"/>
          </a:xfrm>
        </p:spPr>
        <p:txBody>
          <a:bodyPr/>
          <a:lstStyle/>
          <a:p>
            <a:r>
              <a:rPr lang="en-US"/>
              <a:t>Connecting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BB80E3-D597-6993-30F6-E0AC9CDB07C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96200" y="3667365"/>
            <a:ext cx="2697480" cy="756894"/>
          </a:xfrm>
        </p:spPr>
        <p:txBody>
          <a:bodyPr/>
          <a:lstStyle/>
          <a:p>
            <a:r>
              <a:rPr lang="en-US"/>
              <a:t>Configuring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AE523F-672A-5F0B-D83F-DAF0851050A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163300" y="4644458"/>
            <a:ext cx="2705100" cy="2978192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Once you've chosen your desired settings, tap update control. Place the NFC region of your device on the target icon of your White-Rodgers control, keep your device steady until a checkmark appears.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3752D2-4743-92A4-0C4D-524178DA121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163300" y="3667365"/>
            <a:ext cx="2705100" cy="756894"/>
          </a:xfrm>
        </p:spPr>
        <p:txBody>
          <a:bodyPr/>
          <a:lstStyle/>
          <a:p>
            <a:r>
              <a:rPr lang="en-US"/>
              <a:t>Updating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7ED0EB6-328F-67DC-6437-359CA66B6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Understanding Near-field Communication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863D1F-4205-E016-C60B-AF105E6F35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White-Rodgers Connect app communicates with the control through NFC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FC7BEB8-92DF-578F-E80A-CEE487D8A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3" name="Picture 12" descr="A picture containing text, person, electronics, indoor&#10;&#10;Description automatically generated">
            <a:extLst>
              <a:ext uri="{FF2B5EF4-FFF2-40B4-BE49-F238E27FC236}">
                <a16:creationId xmlns:a16="http://schemas.microsoft.com/office/drawing/2014/main" id="{DFCB928D-C7BE-C6AD-9FFF-BFFF43F7EA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7267" y="1846881"/>
            <a:ext cx="3205387" cy="21078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F182FA-26F1-0276-89D2-884CA9ADE1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9520" y="1846881"/>
            <a:ext cx="3238008" cy="21078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4BC572-DD48-C896-94CA-C0FFCB2C2A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25" y="1855491"/>
            <a:ext cx="3256075" cy="209926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C200CE-994E-0293-D035-1C868238AD5B}"/>
              </a:ext>
            </a:extLst>
          </p:cNvPr>
          <p:cNvSpPr/>
          <p:nvPr/>
        </p:nvSpPr>
        <p:spPr bwMode="auto">
          <a:xfrm>
            <a:off x="10919167" y="1846882"/>
            <a:ext cx="3207995" cy="210787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497FE5-B05E-82CC-BB86-650731482375}"/>
              </a:ext>
            </a:extLst>
          </p:cNvPr>
          <p:cNvGrpSpPr/>
          <p:nvPr/>
        </p:nvGrpSpPr>
        <p:grpSpPr>
          <a:xfrm>
            <a:off x="11872116" y="1970523"/>
            <a:ext cx="1302096" cy="1967901"/>
            <a:chOff x="1755886" y="1967704"/>
            <a:chExt cx="2377440" cy="3593105"/>
          </a:xfrm>
        </p:grpSpPr>
        <p:pic>
          <p:nvPicPr>
            <p:cNvPr id="18" name="Picture 17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8F90A3F4-850F-8F44-B121-16D2F432A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6071" y="2044000"/>
              <a:ext cx="1521013" cy="3291840"/>
            </a:xfrm>
            <a:prstGeom prst="rect">
              <a:avLst/>
            </a:prstGeom>
          </p:spPr>
        </p:pic>
        <p:pic>
          <p:nvPicPr>
            <p:cNvPr id="19" name="Picture 18" descr="A picture containing text, sign, image&#10;&#10;Description automatically generated">
              <a:extLst>
                <a:ext uri="{FF2B5EF4-FFF2-40B4-BE49-F238E27FC236}">
                  <a16:creationId xmlns:a16="http://schemas.microsoft.com/office/drawing/2014/main" id="{1F81C628-0D97-E3B9-358F-1FF3B3A99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5886" y="1967704"/>
              <a:ext cx="2377440" cy="3593105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1D05F97-23EE-7A77-BB2D-AD2D970A66E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4319" y="686273"/>
            <a:ext cx="870235" cy="88743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ECC3EF9-9D3E-5B3A-938F-7A798F0BDB54}"/>
              </a:ext>
            </a:extLst>
          </p:cNvPr>
          <p:cNvCxnSpPr>
            <a:cxnSpLocks/>
          </p:cNvCxnSpPr>
          <p:nvPr/>
        </p:nvCxnSpPr>
        <p:spPr>
          <a:xfrm>
            <a:off x="762000" y="4503924"/>
            <a:ext cx="2710662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35DE66A-E687-221F-B6ED-593098EC7C38}"/>
              </a:ext>
            </a:extLst>
          </p:cNvPr>
          <p:cNvCxnSpPr>
            <a:cxnSpLocks/>
          </p:cNvCxnSpPr>
          <p:nvPr/>
        </p:nvCxnSpPr>
        <p:spPr>
          <a:xfrm>
            <a:off x="4229100" y="4503924"/>
            <a:ext cx="2710662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73B62CB-1EEF-CE59-9821-BAEE3F644E93}"/>
              </a:ext>
            </a:extLst>
          </p:cNvPr>
          <p:cNvCxnSpPr>
            <a:cxnSpLocks/>
          </p:cNvCxnSpPr>
          <p:nvPr/>
        </p:nvCxnSpPr>
        <p:spPr>
          <a:xfrm>
            <a:off x="7696200" y="4503924"/>
            <a:ext cx="2710662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E0BA6BA-75CD-4C1F-0641-2428A5432E50}"/>
              </a:ext>
            </a:extLst>
          </p:cNvPr>
          <p:cNvCxnSpPr>
            <a:cxnSpLocks/>
          </p:cNvCxnSpPr>
          <p:nvPr/>
        </p:nvCxnSpPr>
        <p:spPr>
          <a:xfrm>
            <a:off x="11163300" y="4503924"/>
            <a:ext cx="2710662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4361FF4-6AC8-DBA4-F192-B60F6EC8B4BE}"/>
              </a:ext>
            </a:extLst>
          </p:cNvPr>
          <p:cNvSpPr/>
          <p:nvPr/>
        </p:nvSpPr>
        <p:spPr>
          <a:xfrm>
            <a:off x="933256" y="7216215"/>
            <a:ext cx="57941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chemeClr val="accent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auto set feature allows you to enter the replacement part number to automatically configure the White-Rodgers control to the replacement parts original settings.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00C17FD-073D-AB67-AD1A-A1AE9377BC5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05" y="7360543"/>
            <a:ext cx="542340" cy="54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48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9E1445-61DF-DBC5-514E-FAB9DE89BF9E}"/>
              </a:ext>
            </a:extLst>
          </p:cNvPr>
          <p:cNvSpPr/>
          <p:nvPr/>
        </p:nvSpPr>
        <p:spPr>
          <a:xfrm flipV="1">
            <a:off x="548642" y="3206836"/>
            <a:ext cx="5560805" cy="400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CCD167-A22A-2B87-6F7C-2B10FEFA716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4" y="2437330"/>
            <a:ext cx="3950208" cy="756894"/>
          </a:xfrm>
        </p:spPr>
        <p:txBody>
          <a:bodyPr/>
          <a:lstStyle/>
          <a:p>
            <a:r>
              <a:rPr lang="en-US"/>
              <a:t>Configure using the Options and Select Buttons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5E28E0-B4D9-C777-6F1C-3BAF8BBBB0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2002" y="3702798"/>
            <a:ext cx="3950208" cy="3764802"/>
          </a:xfrm>
        </p:spPr>
        <p:txBody>
          <a:bodyPr/>
          <a:lstStyle/>
          <a:p>
            <a:r>
              <a:rPr lang="en-US"/>
              <a:t>After the System is powered on, the Display will read ON when in Standby mode. To enter set-up, press the Option Button.</a:t>
            </a:r>
          </a:p>
          <a:p>
            <a:r>
              <a:rPr lang="en-US"/>
              <a:t>Refer to the Installation Instructions Pg #2 for details on how to navigate the Options/Select buttons.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7EBC5E-DD40-E179-C36A-C96AF92B76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Utilizing On-Board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513C5-F0A4-14BF-292F-E44CB6B83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34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BE3598-0C11-4FAB-BCF8-51BE2507A19A}"/>
              </a:ext>
            </a:extLst>
          </p:cNvPr>
          <p:cNvCxnSpPr>
            <a:cxnSpLocks/>
          </p:cNvCxnSpPr>
          <p:nvPr/>
        </p:nvCxnSpPr>
        <p:spPr>
          <a:xfrm>
            <a:off x="762002" y="3434354"/>
            <a:ext cx="395020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02E3703-563A-AAF7-8F2E-EAA69EFE261C}"/>
              </a:ext>
            </a:extLst>
          </p:cNvPr>
          <p:cNvSpPr txBox="1">
            <a:spLocks/>
          </p:cNvSpPr>
          <p:nvPr/>
        </p:nvSpPr>
        <p:spPr>
          <a:xfrm>
            <a:off x="5518782" y="1598929"/>
            <a:ext cx="7819709" cy="533115"/>
          </a:xfrm>
          <a:prstGeom prst="rect">
            <a:avLst/>
          </a:prstGeom>
        </p:spPr>
        <p:txBody>
          <a:bodyPr/>
          <a:lstStyle>
            <a:lvl1pPr marL="142865" indent="-142865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>
                <a:solidFill>
                  <a:schemeClr val="accent1"/>
                </a:solidFill>
              </a:rPr>
              <a:t>Settings Listed in Installation Table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9610A88-F0CA-90EE-22E0-6AE8A8FDB5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0211" y="2285149"/>
            <a:ext cx="8338185" cy="5093234"/>
          </a:xfrm>
          <a:prstGeom prst="rect">
            <a:avLst/>
          </a:prstGeom>
        </p:spPr>
      </p:pic>
      <p:pic>
        <p:nvPicPr>
          <p:cNvPr id="32" name="Picture 31" descr="A finger on a device&#10;&#10;Description automatically generated with medium confidence">
            <a:extLst>
              <a:ext uri="{FF2B5EF4-FFF2-40B4-BE49-F238E27FC236}">
                <a16:creationId xmlns:a16="http://schemas.microsoft.com/office/drawing/2014/main" id="{B9172666-66AB-7551-0440-DFBB22ABA7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229" y="5497896"/>
            <a:ext cx="3950208" cy="195407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DE2CDA6-6769-AC83-AFAF-353EBE4917E2}"/>
              </a:ext>
            </a:extLst>
          </p:cNvPr>
          <p:cNvSpPr txBox="1"/>
          <p:nvPr/>
        </p:nvSpPr>
        <p:spPr>
          <a:xfrm>
            <a:off x="6809562" y="7625166"/>
            <a:ext cx="5779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4"/>
                </a:solidFill>
              </a:rPr>
              <a:t>Configuration Options are found on Table #1 on Pg #3</a:t>
            </a:r>
          </a:p>
        </p:txBody>
      </p:sp>
    </p:spTree>
    <p:extLst>
      <p:ext uri="{BB962C8B-B14F-4D97-AF65-F5344CB8AC3E}">
        <p14:creationId xmlns:p14="http://schemas.microsoft.com/office/powerpoint/2010/main" val="40572287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1A95B7-1D9B-814B-492D-FBCF86610C00}"/>
              </a:ext>
            </a:extLst>
          </p:cNvPr>
          <p:cNvSpPr/>
          <p:nvPr/>
        </p:nvSpPr>
        <p:spPr>
          <a:xfrm>
            <a:off x="5126182" y="3028050"/>
            <a:ext cx="8955578" cy="42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ADAF33-E536-B801-B933-7DBBA93C55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481" y="3439485"/>
            <a:ext cx="3848100" cy="2978192"/>
          </a:xfrm>
        </p:spPr>
        <p:txBody>
          <a:bodyPr/>
          <a:lstStyle/>
          <a:p>
            <a:r>
              <a:rPr lang="en-US"/>
              <a:t>During operation, the display will show the status of what is taking place.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90C114A-36D3-B29E-92F9-8F211A05A1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7481" y="2258365"/>
            <a:ext cx="3848100" cy="722387"/>
          </a:xfrm>
        </p:spPr>
        <p:txBody>
          <a:bodyPr/>
          <a:lstStyle/>
          <a:p>
            <a:r>
              <a:rPr lang="en-US"/>
              <a:t>See what is occurring in real time.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B481C7-4A20-BD99-2194-1DEE7B787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Status and Error Codes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4AC7E-C0FE-4BDD-DB9E-B87562F92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35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9FFD4C-2638-D982-23C6-950D6E5B3810}"/>
              </a:ext>
            </a:extLst>
          </p:cNvPr>
          <p:cNvCxnSpPr>
            <a:cxnSpLocks/>
          </p:cNvCxnSpPr>
          <p:nvPr/>
        </p:nvCxnSpPr>
        <p:spPr>
          <a:xfrm>
            <a:off x="757481" y="3210115"/>
            <a:ext cx="384810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C387861-4D4B-8192-3A3D-55C2E0401336}"/>
              </a:ext>
            </a:extLst>
          </p:cNvPr>
          <p:cNvSpPr txBox="1">
            <a:spLocks/>
          </p:cNvSpPr>
          <p:nvPr/>
        </p:nvSpPr>
        <p:spPr>
          <a:xfrm>
            <a:off x="3420647" y="6417677"/>
            <a:ext cx="1705535" cy="12700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i="1"/>
              <a:t>Refer to the installation </a:t>
            </a:r>
            <a:r>
              <a:rPr lang="en-US" sz="1600" i="1"/>
              <a:t>i</a:t>
            </a:r>
            <a:r>
              <a:rPr lang="en-US" sz="1600" b="0" i="1"/>
              <a:t>nstructions page 7 for details on fault codes.</a:t>
            </a:r>
          </a:p>
        </p:txBody>
      </p:sp>
      <p:pic>
        <p:nvPicPr>
          <p:cNvPr id="25" name="Picture 24" descr="A close up of a device&#10;&#10;Description automatically generated">
            <a:extLst>
              <a:ext uri="{FF2B5EF4-FFF2-40B4-BE49-F238E27FC236}">
                <a16:creationId xmlns:a16="http://schemas.microsoft.com/office/drawing/2014/main" id="{0F4807CD-0695-9451-1217-6095F8D41D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83" y="4082103"/>
            <a:ext cx="2426298" cy="17355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3A53A0-1B6B-21D3-1F97-B77D78CB0D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82" y="5952147"/>
            <a:ext cx="2426298" cy="1735553"/>
          </a:xfrm>
          <a:prstGeom prst="rect">
            <a:avLst/>
          </a:prstGeom>
        </p:spPr>
      </p:pic>
      <p:pic>
        <p:nvPicPr>
          <p:cNvPr id="58" name="Content Placeholder 16">
            <a:extLst>
              <a:ext uri="{FF2B5EF4-FFF2-40B4-BE49-F238E27FC236}">
                <a16:creationId xmlns:a16="http://schemas.microsoft.com/office/drawing/2014/main" id="{446F0491-37F9-EDE7-4C33-6EB92DD27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1370" y="1574673"/>
            <a:ext cx="7026902" cy="605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43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hlinkClick r:id="rId2"/>
            <a:extLst>
              <a:ext uri="{FF2B5EF4-FFF2-40B4-BE49-F238E27FC236}">
                <a16:creationId xmlns:a16="http://schemas.microsoft.com/office/drawing/2014/main" id="{82859DEC-C2D7-0E14-5095-A07C062C663F}"/>
              </a:ext>
            </a:extLst>
          </p:cNvPr>
          <p:cNvSpPr/>
          <p:nvPr/>
        </p:nvSpPr>
        <p:spPr>
          <a:xfrm>
            <a:off x="8836471" y="6534509"/>
            <a:ext cx="2451652" cy="6626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E7BF48-1642-726F-A1C6-3E66A3AFE72F}"/>
              </a:ext>
            </a:extLst>
          </p:cNvPr>
          <p:cNvSpPr txBox="1"/>
          <p:nvPr/>
        </p:nvSpPr>
        <p:spPr>
          <a:xfrm>
            <a:off x="861634" y="2971847"/>
            <a:ext cx="5153403" cy="188577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Watch an in-depth step by step installation and product overview of the White-Rodgers 50E47U-843 Universal Hot Surface Ignition Module, including how to install using the White-Rodgers Connect app. 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9" descr="A close-up of a computer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04788D5D-2971-5A53-EC1B-3823ED7265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830" y="2028040"/>
            <a:ext cx="7412935" cy="4169776"/>
          </a:xfrm>
          <a:prstGeom prst="rect">
            <a:avLst/>
          </a:prstGeom>
          <a:ln w="3175">
            <a:noFill/>
          </a:ln>
          <a:effectLst/>
        </p:spPr>
      </p:pic>
      <p:pic>
        <p:nvPicPr>
          <p:cNvPr id="7" name="Picture 6" descr="A white play button in a black backgroun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02E351B-2195-B685-3ED4-16200653A8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830" y="2028040"/>
            <a:ext cx="7412935" cy="416977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94CF484-CCA3-6DEC-4A83-0113BE7E65C3}"/>
              </a:ext>
            </a:extLst>
          </p:cNvPr>
          <p:cNvSpPr txBox="1">
            <a:spLocks/>
          </p:cNvSpPr>
          <p:nvPr/>
        </p:nvSpPr>
        <p:spPr>
          <a:xfrm>
            <a:off x="538366" y="745184"/>
            <a:ext cx="9250070" cy="61485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10971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3000"/>
              <a:t>Installation Overview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26C5F0-F513-A853-5697-61D446BE50CB}"/>
              </a:ext>
            </a:extLst>
          </p:cNvPr>
          <p:cNvSpPr txBox="1"/>
          <p:nvPr/>
        </p:nvSpPr>
        <p:spPr>
          <a:xfrm>
            <a:off x="8836471" y="6653447"/>
            <a:ext cx="245165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0" strike="noStrike">
                <a:solidFill>
                  <a:schemeClr val="bg1"/>
                </a:solidFill>
                <a:effectLst/>
                <a:latin typeface="Public Sans"/>
                <a:hlinkClick r:id="rId2" tooltip="https://players.brightcove.net/6085069411001/default_default/index.html?videoId=63350855691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NOW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2765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A building with a sign in front of it&#10;&#10;Description automatically generated">
            <a:extLst>
              <a:ext uri="{FF2B5EF4-FFF2-40B4-BE49-F238E27FC236}">
                <a16:creationId xmlns:a16="http://schemas.microsoft.com/office/drawing/2014/main" id="{22C30AD6-9CD5-0862-C013-8ABB261DF21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20F39-69E2-76CF-6D8F-6C54160767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White-Rodgers Comprehensive Solutions - Delivered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98C155A-6085-C03F-5B56-2474DA2EB47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61999" y="1680783"/>
            <a:ext cx="6719455" cy="5002649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000" b="1">
                <a:solidFill>
                  <a:schemeClr val="accent1"/>
                </a:solidFill>
              </a:rPr>
              <a:t>Industry Leading Products</a:t>
            </a:r>
          </a:p>
          <a:p>
            <a:pPr marL="0" marR="0" lvl="0" indent="-117475" algn="l" defTabSz="1097192" rtl="0" eaLnBrk="1" fontAlgn="auto" latinLnBrk="0" hangingPunct="1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Used by more OEM’s</a:t>
            </a:r>
          </a:p>
          <a:p>
            <a:pPr marL="0" marR="0" lvl="0" indent="-117475" algn="l" defTabSz="1097192" rtl="0" eaLnBrk="1" fontAlgn="auto" latinLnBrk="0" hangingPunct="1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Offering the widest range of Universal HVAC parts</a:t>
            </a:r>
            <a:endParaRPr lang="en-US" sz="2000">
              <a:solidFill>
                <a:srgbClr val="000000"/>
              </a:solidFill>
            </a:endParaRPr>
          </a:p>
          <a:p>
            <a:pPr marL="0" marR="0" lvl="0" indent="0" algn="l" defTabSz="1097192" rtl="0" eaLnBrk="1" fontAlgn="auto" latinLnBrk="0" hangingPunct="1">
              <a:spcBef>
                <a:spcPts val="180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0C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Ease of Installation</a:t>
            </a:r>
          </a:p>
          <a:p>
            <a:pPr>
              <a:spcBef>
                <a:spcPts val="300"/>
              </a:spcBef>
            </a:pPr>
            <a:r>
              <a:rPr lang="en-US" sz="2000"/>
              <a:t>Simple, easy to understand instructions</a:t>
            </a:r>
          </a:p>
          <a:p>
            <a:pPr>
              <a:spcBef>
                <a:spcPts val="300"/>
              </a:spcBef>
            </a:pPr>
            <a:r>
              <a:rPr lang="en-US" sz="2000"/>
              <a:t>Standard wiring nomenclature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97192" rtl="0" eaLnBrk="1" fontAlgn="auto" latinLnBrk="0" hangingPunct="1">
              <a:lnSpc>
                <a:spcPts val="2040"/>
              </a:lnSpc>
              <a:spcBef>
                <a:spcPts val="180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0C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Reliability of Product</a:t>
            </a:r>
          </a:p>
          <a:p>
            <a:pPr marL="0" marR="0" lvl="0" indent="-117475" algn="l" defTabSz="1097192" rtl="0" eaLnBrk="1" fontAlgn="auto" latinLnBrk="0" hangingPunct="1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Quality control provides reliable products</a:t>
            </a:r>
          </a:p>
          <a:p>
            <a:pPr marL="0" marR="0" lvl="0" indent="0" algn="l" defTabSz="1097192" rtl="0" eaLnBrk="1" fontAlgn="auto" latinLnBrk="0" hangingPunct="1">
              <a:lnSpc>
                <a:spcPts val="2100"/>
              </a:lnSpc>
              <a:spcBef>
                <a:spcPts val="180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0C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Affordable</a:t>
            </a:r>
          </a:p>
          <a:p>
            <a:pPr marL="0" marR="0" lvl="0" indent="-117475" algn="l" defTabSz="1097192" rtl="0" eaLnBrk="1" fontAlgn="auto" latinLnBrk="0" hangingPunct="1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Competitive prices</a:t>
            </a:r>
            <a:endParaRPr lang="en-US" sz="2000">
              <a:solidFill>
                <a:schemeClr val="accent1"/>
              </a:solidFill>
            </a:endParaRPr>
          </a:p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000" b="1">
                <a:solidFill>
                  <a:schemeClr val="accent1"/>
                </a:solidFill>
              </a:rPr>
              <a:t>Supported by Knowledgeable Representatives</a:t>
            </a:r>
          </a:p>
          <a:p>
            <a:pPr marL="0">
              <a:spcBef>
                <a:spcPts val="300"/>
              </a:spcBef>
            </a:pPr>
            <a:r>
              <a:rPr lang="en-US" sz="2000"/>
              <a:t>Contractor direct phone support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200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C25401B-0014-B1E6-4897-D278ADB89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12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169E9-BAFB-F20C-0197-47DB4D710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19" y="3807371"/>
            <a:ext cx="9250070" cy="614858"/>
          </a:xfrm>
        </p:spPr>
        <p:txBody>
          <a:bodyPr anchor="t">
            <a:normAutofit/>
          </a:bodyPr>
          <a:lstStyle/>
          <a:p>
            <a:r>
              <a:rPr lang="en-US"/>
              <a:t>Thank you</a:t>
            </a:r>
          </a:p>
        </p:txBody>
      </p:sp>
      <p:pic>
        <p:nvPicPr>
          <p:cNvPr id="7" name="Content Placeholder 6" descr="A pair of hands holding a phone&#10;&#10;Description automatically generated">
            <a:extLst>
              <a:ext uri="{FF2B5EF4-FFF2-40B4-BE49-F238E27FC236}">
                <a16:creationId xmlns:a16="http://schemas.microsoft.com/office/drawing/2014/main" id="{4530FF30-7C47-C79D-75B0-FC3638A88F0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1214736" y="10"/>
            <a:ext cx="3415664" cy="8229590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2D9A8D-61A7-5FA8-7FEB-839EF43DF150}"/>
              </a:ext>
            </a:extLst>
          </p:cNvPr>
          <p:cNvSpPr txBox="1"/>
          <p:nvPr/>
        </p:nvSpPr>
        <p:spPr>
          <a:xfrm>
            <a:off x="900953" y="7691718"/>
            <a:ext cx="10179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R-5796. </a:t>
            </a:r>
            <a:r>
              <a:rPr lang="en-US" sz="1050">
                <a:solidFill>
                  <a:srgbClr val="FFFEF6"/>
                </a:solidFill>
                <a:effectLst/>
                <a:latin typeface="Aileron" pitchFamily="2" charset="77"/>
              </a:rPr>
              <a:t>©2023 Copeland LP. All rights reserved.  | The Copeland and White-Rodgers logos are trademarks and service marks of Copeland LP.</a:t>
            </a:r>
          </a:p>
        </p:txBody>
      </p:sp>
    </p:spTree>
    <p:extLst>
      <p:ext uri="{BB962C8B-B14F-4D97-AF65-F5344CB8AC3E}">
        <p14:creationId xmlns:p14="http://schemas.microsoft.com/office/powerpoint/2010/main" val="2907408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022324E-55CE-A79B-81A1-6DCA2F864D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3628" y="2162706"/>
            <a:ext cx="4242670" cy="332947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F7702-A7D3-D1D5-85B6-DBB7C80B4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dirty="0"/>
              <a:t>A Non-Integrated Control is a partial control that connects to another for complete operation.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dirty="0"/>
              <a:t>For forced-air units, the 50E47U-843 will integrate with a 50F06-843 Fan Timer module to complete the furnace operation.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accent4"/>
                </a:solidFill>
              </a:rPr>
              <a:t>Installation videos are available for both controls.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65CE3C-3FA8-0F79-7ECD-F7E82AFC6E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anchor="b"/>
          <a:lstStyle/>
          <a:p>
            <a:r>
              <a:rPr lang="en-US"/>
              <a:t>What is “Non-Integrated”?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EB1296-5011-AE3D-C9AC-F1E93A98AC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Non-Integrated Furnace Application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607263-C411-DDFA-ECB9-406BFD13A34D}"/>
              </a:ext>
            </a:extLst>
          </p:cNvPr>
          <p:cNvCxnSpPr>
            <a:cxnSpLocks/>
          </p:cNvCxnSpPr>
          <p:nvPr/>
        </p:nvCxnSpPr>
        <p:spPr>
          <a:xfrm>
            <a:off x="762000" y="3210115"/>
            <a:ext cx="617220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F88101E-48FC-00B8-743A-271295F71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 descr="A circuit board&#10;&#10;Description generated with very high confidence">
            <a:extLst>
              <a:ext uri="{FF2B5EF4-FFF2-40B4-BE49-F238E27FC236}">
                <a16:creationId xmlns:a16="http://schemas.microsoft.com/office/drawing/2014/main" id="{FCFAC4CA-D3F9-A62C-C8DE-FCBA03656D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82851" y="2162880"/>
            <a:ext cx="2313379" cy="332912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A9D7E8-F7F2-5DF6-A1DD-068A6265085F}"/>
              </a:ext>
            </a:extLst>
          </p:cNvPr>
          <p:cNvSpPr/>
          <p:nvPr/>
        </p:nvSpPr>
        <p:spPr>
          <a:xfrm>
            <a:off x="7602312" y="5105326"/>
            <a:ext cx="3187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2E383E"/>
                </a:solidFill>
              </a:rPr>
              <a:t>50E47U-843</a:t>
            </a:r>
          </a:p>
          <a:p>
            <a:pPr algn="ctr"/>
            <a:r>
              <a:rPr lang="en-US" sz="1600">
                <a:solidFill>
                  <a:srgbClr val="2E383E"/>
                </a:solidFill>
              </a:rPr>
              <a:t>Universal Hot Surface </a:t>
            </a:r>
            <a:br>
              <a:rPr lang="en-US" sz="1600">
                <a:solidFill>
                  <a:srgbClr val="2E383E"/>
                </a:solidFill>
              </a:rPr>
            </a:br>
            <a:r>
              <a:rPr lang="en-US" sz="1600">
                <a:solidFill>
                  <a:srgbClr val="2E383E"/>
                </a:solidFill>
              </a:rPr>
              <a:t>Ignition Module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1D2B66-8C9C-023B-4A63-674DD9152E69}"/>
              </a:ext>
            </a:extLst>
          </p:cNvPr>
          <p:cNvSpPr/>
          <p:nvPr/>
        </p:nvSpPr>
        <p:spPr>
          <a:xfrm>
            <a:off x="11285803" y="5594669"/>
            <a:ext cx="31074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2E383E"/>
                </a:solidFill>
              </a:rPr>
              <a:t>50F06-843</a:t>
            </a:r>
            <a:br>
              <a:rPr lang="en-US" sz="1600">
                <a:solidFill>
                  <a:srgbClr val="2E383E"/>
                </a:solidFill>
              </a:rPr>
            </a:br>
            <a:r>
              <a:rPr lang="en-US" sz="1600">
                <a:solidFill>
                  <a:srgbClr val="2E383E"/>
                </a:solidFill>
              </a:rPr>
              <a:t>White-Rodgers Universal Furnace Electronic Fan Timer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572174-2290-CAA7-9357-1FD7BC8308F7}"/>
              </a:ext>
            </a:extLst>
          </p:cNvPr>
          <p:cNvSpPr txBox="1"/>
          <p:nvPr/>
        </p:nvSpPr>
        <p:spPr>
          <a:xfrm>
            <a:off x="11046866" y="3411945"/>
            <a:ext cx="755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accent4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897932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6">
            <a:extLst>
              <a:ext uri="{FF2B5EF4-FFF2-40B4-BE49-F238E27FC236}">
                <a16:creationId xmlns:a16="http://schemas.microsoft.com/office/drawing/2014/main" id="{7C1E0AFB-B0F3-2FDD-FC3A-17F74A844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9234" y="5378455"/>
            <a:ext cx="766939" cy="76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A0252912-4432-A0ED-4C27-D430B603D1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9599" y="5458290"/>
            <a:ext cx="888801" cy="59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White-Rodgers Universal Furnace Control Module 50E47-843">
            <a:extLst>
              <a:ext uri="{FF2B5EF4-FFF2-40B4-BE49-F238E27FC236}">
                <a16:creationId xmlns:a16="http://schemas.microsoft.com/office/drawing/2014/main" id="{CCB7E5FD-3B34-B911-0B5D-771C9F143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5745" y="5381240"/>
            <a:ext cx="996041" cy="77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1D4DE-A1B4-EBB0-8F17-F108A8D52C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2000" y="1773354"/>
            <a:ext cx="6172202" cy="1207397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Replaces over 325+ HSI module part numbers for multiple applications that use 24v, 120v, or 240v ignitors.</a:t>
            </a:r>
          </a:p>
          <a:p>
            <a:endParaRPr lang="en-US" dirty="0"/>
          </a:p>
          <a:p>
            <a:r>
              <a:rPr lang="en-US" dirty="0"/>
              <a:t>Controls an inducer motor and monitors a pressure switch when needed.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CBD894-0F8A-0F63-CD8A-54242F9160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latin typeface="Georgia"/>
                <a:cs typeface="Arial"/>
              </a:rPr>
              <a:t>Streamline Inventory with Multiple Brand Cross-references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189C96-43BF-5834-A22A-01C1724400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6AF20D1-DB57-3AF9-CB50-89AB54D64B24}"/>
              </a:ext>
            </a:extLst>
          </p:cNvPr>
          <p:cNvGrpSpPr/>
          <p:nvPr/>
        </p:nvGrpSpPr>
        <p:grpSpPr>
          <a:xfrm>
            <a:off x="762000" y="3553834"/>
            <a:ext cx="1524000" cy="1121931"/>
            <a:chOff x="762000" y="3305084"/>
            <a:chExt cx="1524000" cy="1121931"/>
          </a:xfrm>
        </p:grpSpPr>
        <p:sp>
          <p:nvSpPr>
            <p:cNvPr id="14" name="Text Placeholder 8">
              <a:extLst>
                <a:ext uri="{FF2B5EF4-FFF2-40B4-BE49-F238E27FC236}">
                  <a16:creationId xmlns:a16="http://schemas.microsoft.com/office/drawing/2014/main" id="{DF6BD9F7-5CB3-C002-F129-F5F5735BF57A}"/>
                </a:ext>
              </a:extLst>
            </p:cNvPr>
            <p:cNvSpPr txBox="1">
              <a:spLocks/>
            </p:cNvSpPr>
            <p:nvPr/>
          </p:nvSpPr>
          <p:spPr>
            <a:xfrm>
              <a:off x="762000" y="3930473"/>
              <a:ext cx="1524000" cy="496542"/>
            </a:xfrm>
            <a:prstGeom prst="rect">
              <a:avLst/>
            </a:prstGeom>
          </p:spPr>
          <p:txBody>
            <a:bodyPr/>
            <a:lstStyle>
              <a:lvl1pPr marL="142865" indent="-142865" algn="l" defTabSz="1097192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tabLst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96913" indent="-236538" algn="l" defTabSz="1097192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>
                  <a:schemeClr val="tx1"/>
                </a:buClr>
                <a:buFont typeface="System Font Regular"/>
                <a:buChar char="⎯"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4588" indent="-223838" algn="l" defTabSz="1097192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>
                  <a:schemeClr val="tx1"/>
                </a:buClr>
                <a:buFont typeface="System Font Regular"/>
                <a:buChar char="⎯"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4963" indent="-223838" algn="l" defTabSz="1097192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>
                  <a:schemeClr val="tx1"/>
                </a:buClr>
                <a:buFont typeface="System Font Regular"/>
                <a:buChar char="⎯"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65338" indent="-236538" algn="l" defTabSz="1097192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>
                  <a:schemeClr val="tx1"/>
                </a:buClr>
                <a:buFont typeface="System Font Regular"/>
                <a:buChar char="⎯"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3017279" indent="-274298" algn="l" defTabSz="1097192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5874" indent="-274298" algn="l" defTabSz="1097192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14471" indent="-274298" algn="l" defTabSz="1097192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63068" indent="-274298" algn="l" defTabSz="1097192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1"/>
                <a:t>Honeywell</a:t>
              </a:r>
              <a:r>
                <a:rPr lang="en-US"/>
                <a:t> S8910U3009</a:t>
              </a:r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9D9BE92F-B677-758F-EF62-602F63B540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895" y="3305084"/>
              <a:ext cx="728210" cy="549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B6F8D57-C95B-5763-CB43-ADF161C9AE4B}"/>
              </a:ext>
            </a:extLst>
          </p:cNvPr>
          <p:cNvGrpSpPr/>
          <p:nvPr/>
        </p:nvGrpSpPr>
        <p:grpSpPr>
          <a:xfrm>
            <a:off x="3020705" y="3483369"/>
            <a:ext cx="1524000" cy="1192396"/>
            <a:chOff x="3020705" y="3483369"/>
            <a:chExt cx="1524000" cy="1192396"/>
          </a:xfrm>
        </p:grpSpPr>
        <p:pic>
          <p:nvPicPr>
            <p:cNvPr id="32" name="Picture 2" descr="Icm Icm283 Hot Surface Gas Ignition Control Lockout 115v Lp And Natural Gas  33267 | AC Pro Store | HVAC Equipment, Parts &amp;amp; Supplies for Contractors">
              <a:extLst>
                <a:ext uri="{FF2B5EF4-FFF2-40B4-BE49-F238E27FC236}">
                  <a16:creationId xmlns:a16="http://schemas.microsoft.com/office/drawing/2014/main" id="{CAEDFEF7-A42B-C295-B925-9ADABAA17D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124" y="3483369"/>
              <a:ext cx="728210" cy="728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Placeholder 8">
              <a:extLst>
                <a:ext uri="{FF2B5EF4-FFF2-40B4-BE49-F238E27FC236}">
                  <a16:creationId xmlns:a16="http://schemas.microsoft.com/office/drawing/2014/main" id="{C44DA4CD-1F8C-D1A3-F3E6-A86AF3C5D982}"/>
                </a:ext>
              </a:extLst>
            </p:cNvPr>
            <p:cNvSpPr txBox="1">
              <a:spLocks/>
            </p:cNvSpPr>
            <p:nvPr/>
          </p:nvSpPr>
          <p:spPr>
            <a:xfrm>
              <a:off x="3020705" y="4179223"/>
              <a:ext cx="1524000" cy="496542"/>
            </a:xfrm>
            <a:prstGeom prst="rect">
              <a:avLst/>
            </a:prstGeom>
          </p:spPr>
          <p:txBody>
            <a:bodyPr/>
            <a:lstStyle>
              <a:lvl1pPr marL="142865" indent="-142865" algn="l" defTabSz="1097192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tabLst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96913" indent="-236538" algn="l" defTabSz="1097192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>
                  <a:schemeClr val="tx1"/>
                </a:buClr>
                <a:buFont typeface="System Font Regular"/>
                <a:buChar char="⎯"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4588" indent="-223838" algn="l" defTabSz="1097192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>
                  <a:schemeClr val="tx1"/>
                </a:buClr>
                <a:buFont typeface="System Font Regular"/>
                <a:buChar char="⎯"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4963" indent="-223838" algn="l" defTabSz="1097192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>
                  <a:schemeClr val="tx1"/>
                </a:buClr>
                <a:buFont typeface="System Font Regular"/>
                <a:buChar char="⎯"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65338" indent="-236538" algn="l" defTabSz="1097192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>
                  <a:schemeClr val="tx1"/>
                </a:buClr>
                <a:buFont typeface="System Font Regular"/>
                <a:buChar char="⎯"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3017279" indent="-274298" algn="l" defTabSz="1097192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5874" indent="-274298" algn="l" defTabSz="1097192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14471" indent="-274298" algn="l" defTabSz="1097192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63068" indent="-274298" algn="l" defTabSz="1097192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/>
                <a:t>ICM283</a:t>
              </a:r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731E3B2-1D88-BD44-B236-C8A4B2471323}"/>
              </a:ext>
            </a:extLst>
          </p:cNvPr>
          <p:cNvGrpSpPr/>
          <p:nvPr/>
        </p:nvGrpSpPr>
        <p:grpSpPr>
          <a:xfrm>
            <a:off x="5279409" y="3483369"/>
            <a:ext cx="1524000" cy="1192396"/>
            <a:chOff x="5279409" y="3483369"/>
            <a:chExt cx="1524000" cy="1192396"/>
          </a:xfrm>
        </p:grpSpPr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BB9660DB-14D1-85E9-4CD5-20697EDAD6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7008" y="3483369"/>
              <a:ext cx="888801" cy="656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Placeholder 8">
              <a:extLst>
                <a:ext uri="{FF2B5EF4-FFF2-40B4-BE49-F238E27FC236}">
                  <a16:creationId xmlns:a16="http://schemas.microsoft.com/office/drawing/2014/main" id="{B7AFC18A-D436-587F-6B08-07DABCCB6CCB}"/>
                </a:ext>
              </a:extLst>
            </p:cNvPr>
            <p:cNvSpPr txBox="1">
              <a:spLocks/>
            </p:cNvSpPr>
            <p:nvPr/>
          </p:nvSpPr>
          <p:spPr>
            <a:xfrm>
              <a:off x="5279409" y="4179223"/>
              <a:ext cx="1524000" cy="496542"/>
            </a:xfrm>
            <a:prstGeom prst="rect">
              <a:avLst/>
            </a:prstGeom>
          </p:spPr>
          <p:txBody>
            <a:bodyPr/>
            <a:lstStyle>
              <a:lvl1pPr marL="142865" indent="-142865" algn="l" defTabSz="1097192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tabLst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96913" indent="-236538" algn="l" defTabSz="1097192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>
                  <a:schemeClr val="tx1"/>
                </a:buClr>
                <a:buFont typeface="System Font Regular"/>
                <a:buChar char="⎯"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4588" indent="-223838" algn="l" defTabSz="1097192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>
                  <a:schemeClr val="tx1"/>
                </a:buClr>
                <a:buFont typeface="System Font Regular"/>
                <a:buChar char="⎯"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4963" indent="-223838" algn="l" defTabSz="1097192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>
                  <a:schemeClr val="tx1"/>
                </a:buClr>
                <a:buFont typeface="System Font Regular"/>
                <a:buChar char="⎯"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65338" indent="-236538" algn="l" defTabSz="1097192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>
                  <a:schemeClr val="tx1"/>
                </a:buClr>
                <a:buFont typeface="System Font Regular"/>
                <a:buChar char="⎯"/>
                <a:tabLst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3017279" indent="-274298" algn="l" defTabSz="1097192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5874" indent="-274298" algn="l" defTabSz="1097192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14471" indent="-274298" algn="l" defTabSz="1097192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63068" indent="-274298" algn="l" defTabSz="1097192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sz="1600" b="1"/>
                <a:t>Robertshaw </a:t>
              </a:r>
              <a:r>
                <a:rPr lang="en-US" sz="1600"/>
                <a:t>HS780</a:t>
              </a:r>
            </a:p>
          </p:txBody>
        </p:sp>
      </p:grp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ED285ACA-B3C0-1F2E-2CCA-190F85DFD90B}"/>
              </a:ext>
            </a:extLst>
          </p:cNvPr>
          <p:cNvSpPr txBox="1">
            <a:spLocks/>
          </p:cNvSpPr>
          <p:nvPr/>
        </p:nvSpPr>
        <p:spPr>
          <a:xfrm>
            <a:off x="762000" y="6112526"/>
            <a:ext cx="1524000" cy="496542"/>
          </a:xfrm>
          <a:prstGeom prst="rect">
            <a:avLst/>
          </a:prstGeom>
        </p:spPr>
        <p:txBody>
          <a:bodyPr/>
          <a:lstStyle>
            <a:lvl1pPr marL="142865" indent="-142865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b="1" err="1"/>
              <a:t>Fenwal</a:t>
            </a:r>
            <a:r>
              <a:rPr lang="en-US" sz="1600" b="1"/>
              <a:t> </a:t>
            </a:r>
            <a:br>
              <a:rPr lang="en-US" sz="1600" b="1"/>
            </a:br>
            <a:r>
              <a:rPr lang="en-US" sz="1600"/>
              <a:t>35-65, 35-66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FC5EA282-0B27-6A3B-A232-EDECBD0E0CFE}"/>
              </a:ext>
            </a:extLst>
          </p:cNvPr>
          <p:cNvSpPr txBox="1">
            <a:spLocks/>
          </p:cNvSpPr>
          <p:nvPr/>
        </p:nvSpPr>
        <p:spPr>
          <a:xfrm>
            <a:off x="3020705" y="6112526"/>
            <a:ext cx="1524000" cy="496542"/>
          </a:xfrm>
          <a:prstGeom prst="rect">
            <a:avLst/>
          </a:prstGeom>
        </p:spPr>
        <p:txBody>
          <a:bodyPr/>
          <a:lstStyle>
            <a:lvl1pPr marL="142865" indent="-142865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/>
              <a:t>UTEC </a:t>
            </a:r>
            <a:br>
              <a:rPr lang="en-US" sz="1600" b="1"/>
            </a:br>
            <a:r>
              <a:rPr lang="en-US" sz="1600"/>
              <a:t>1018 series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69163399-9DAD-7B03-C357-429D424CBD1D}"/>
              </a:ext>
            </a:extLst>
          </p:cNvPr>
          <p:cNvSpPr txBox="1">
            <a:spLocks/>
          </p:cNvSpPr>
          <p:nvPr/>
        </p:nvSpPr>
        <p:spPr>
          <a:xfrm>
            <a:off x="5042263" y="6112526"/>
            <a:ext cx="2011680" cy="496542"/>
          </a:xfrm>
          <a:prstGeom prst="rect">
            <a:avLst/>
          </a:prstGeom>
        </p:spPr>
        <p:txBody>
          <a:bodyPr/>
          <a:lstStyle>
            <a:lvl1pPr marL="142865" indent="-142865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b="1"/>
              <a:t>White-Rodgers </a:t>
            </a:r>
            <a:r>
              <a:rPr lang="en-US" sz="1600"/>
              <a:t>50E47-843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9872C4B-9717-6445-0480-105869B8F010}"/>
              </a:ext>
            </a:extLst>
          </p:cNvPr>
          <p:cNvCxnSpPr>
            <a:cxnSpLocks/>
          </p:cNvCxnSpPr>
          <p:nvPr/>
        </p:nvCxnSpPr>
        <p:spPr>
          <a:xfrm>
            <a:off x="762000" y="3210115"/>
            <a:ext cx="617220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6984942-8EBC-D651-141A-69195DC07F6A}"/>
              </a:ext>
            </a:extLst>
          </p:cNvPr>
          <p:cNvSpPr/>
          <p:nvPr/>
        </p:nvSpPr>
        <p:spPr>
          <a:xfrm>
            <a:off x="7576459" y="2980751"/>
            <a:ext cx="6505301" cy="944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8B791DA-96A9-93DE-D3C6-BA3C5EA5D33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7684" y="2524560"/>
            <a:ext cx="6693560" cy="525283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9FD143E-A3A9-0EB8-BD64-BB5A17A3EAD7}"/>
              </a:ext>
            </a:extLst>
          </p:cNvPr>
          <p:cNvSpPr txBox="1">
            <a:spLocks/>
          </p:cNvSpPr>
          <p:nvPr/>
        </p:nvSpPr>
        <p:spPr>
          <a:xfrm>
            <a:off x="548640" y="1238030"/>
            <a:ext cx="13319760" cy="407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97192" rtl="0" eaLnBrk="1" latinLnBrk="0" hangingPunct="1">
              <a:lnSpc>
                <a:spcPts val="144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Carry less inventory and have the right part on the truck to service multiple HSI applications</a:t>
            </a:r>
          </a:p>
        </p:txBody>
      </p:sp>
    </p:spTree>
    <p:extLst>
      <p:ext uri="{BB962C8B-B14F-4D97-AF65-F5344CB8AC3E}">
        <p14:creationId xmlns:p14="http://schemas.microsoft.com/office/powerpoint/2010/main" val="206811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A99AFFE5-5E49-B310-C7E7-4CF254B0BF6B}"/>
              </a:ext>
            </a:extLst>
          </p:cNvPr>
          <p:cNvSpPr/>
          <p:nvPr/>
        </p:nvSpPr>
        <p:spPr>
          <a:xfrm>
            <a:off x="548640" y="1958034"/>
            <a:ext cx="3108960" cy="47944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B189FA-8152-85E7-48F3-3A058AF389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latin typeface="Georgia"/>
                <a:cs typeface="Arial"/>
              </a:rPr>
              <a:t>Multiple Applications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68EBF702-4C24-63E0-B1E5-4D7A8B0C7A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Stand-alone applications still being manufactured 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C18D7-2084-0065-F3AF-99AEF8F50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618E82-2635-4133-8350-4252D6B2AEF7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0E611F-02F8-0328-CD4B-9A270C01378F}"/>
              </a:ext>
            </a:extLst>
          </p:cNvPr>
          <p:cNvGrpSpPr/>
          <p:nvPr/>
        </p:nvGrpSpPr>
        <p:grpSpPr>
          <a:xfrm>
            <a:off x="4048065" y="1467284"/>
            <a:ext cx="10582335" cy="6448260"/>
            <a:chOff x="2040751" y="1467284"/>
            <a:chExt cx="10582335" cy="64482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F27F8A5-832B-85AA-F926-A7575DF45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337" b="89901" l="2857" r="95000">
                          <a14:foregroundMark x1="5540" y1="22180" x2="11667" y2="39604"/>
                          <a14:foregroundMark x1="4728" y1="19870" x2="5115" y2="20969"/>
                          <a14:foregroundMark x1="4286" y1="18614" x2="4714" y2="19831"/>
                          <a14:foregroundMark x1="12685" y1="40271" x2="39762" y2="58020"/>
                          <a14:foregroundMark x1="11667" y1="39604" x2="12548" y2="40182"/>
                          <a14:foregroundMark x1="39762" y1="58020" x2="77958" y2="66937"/>
                          <a14:foregroundMark x1="91224" y1="43628" x2="89762" y2="42376"/>
                          <a14:foregroundMark x1="87577" y1="42564" x2="73690" y2="43762"/>
                          <a14:foregroundMark x1="89762" y1="42376" x2="89482" y2="42400"/>
                          <a14:foregroundMark x1="73690" y1="43762" x2="66905" y2="40990"/>
                          <a14:foregroundMark x1="66905" y1="40990" x2="37143" y2="10099"/>
                          <a14:foregroundMark x1="37143" y1="10099" x2="22062" y2="9932"/>
                          <a14:foregroundMark x1="17905" y1="17049" x2="17143" y2="20990"/>
                          <a14:foregroundMark x1="17143" y1="20990" x2="18810" y2="41584"/>
                          <a14:foregroundMark x1="18810" y1="41584" x2="23452" y2="48119"/>
                          <a14:foregroundMark x1="23452" y1="48119" x2="44405" y2="52871"/>
                          <a14:foregroundMark x1="44405" y1="52871" x2="55233" y2="67932"/>
                          <a14:foregroundMark x1="64109" y1="71801" x2="70833" y2="71485"/>
                          <a14:foregroundMark x1="70833" y1="71485" x2="77631" y2="66739"/>
                          <a14:foregroundMark x1="83119" y1="56288" x2="85238" y2="49505"/>
                          <a14:foregroundMark x1="85238" y1="49505" x2="82857" y2="39010"/>
                          <a14:foregroundMark x1="82857" y1="39010" x2="73452" y2="25941"/>
                          <a14:foregroundMark x1="73452" y1="25941" x2="56905" y2="18812"/>
                          <a14:foregroundMark x1="56905" y1="18812" x2="50952" y2="18218"/>
                          <a14:foregroundMark x1="50952" y1="18218" x2="39405" y2="10297"/>
                          <a14:foregroundMark x1="39405" y1="10297" x2="32024" y2="8515"/>
                          <a14:foregroundMark x1="32024" y1="8515" x2="70701" y2="15489"/>
                          <a14:foregroundMark x1="81864" y1="21834" x2="82024" y2="21980"/>
                          <a14:foregroundMark x1="81448" y1="21455" x2="81548" y2="21546"/>
                          <a14:foregroundMark x1="89855" y1="41423" x2="90000" y2="41782"/>
                          <a14:foregroundMark x1="82024" y1="21980" x2="85783" y2="31312"/>
                          <a14:foregroundMark x1="90000" y1="41782" x2="90833" y2="51683"/>
                          <a14:foregroundMark x1="77886" y1="56865" x2="68571" y2="60594"/>
                          <a14:foregroundMark x1="90833" y1="51683" x2="77912" y2="56855"/>
                          <a14:foregroundMark x1="68571" y1="60594" x2="24462" y2="62189"/>
                          <a14:foregroundMark x1="13598" y1="44891" x2="9881" y2="33465"/>
                          <a14:foregroundMark x1="9881" y1="33465" x2="11905" y2="23762"/>
                          <a14:foregroundMark x1="22116" y1="15727" x2="34048" y2="6337"/>
                          <a14:foregroundMark x1="16955" y1="19788" x2="22112" y2="15730"/>
                          <a14:foregroundMark x1="11905" y1="23762" x2="16929" y2="19808"/>
                          <a14:foregroundMark x1="4745" y1="18253" x2="3995" y2="22431"/>
                          <a14:foregroundMark x1="2976" y1="28689" x2="2976" y2="29505"/>
                          <a14:foregroundMark x1="89167" y1="55644" x2="91786" y2="56634"/>
                          <a14:foregroundMark x1="91786" y1="56634" x2="88810" y2="55842"/>
                          <a14:foregroundMark x1="88810" y1="55842" x2="90357" y2="58614"/>
                          <a14:backgroundMark x1="4881" y1="28713" x2="2500" y2="24554"/>
                          <a14:backgroundMark x1="3810" y1="26733" x2="2619" y2="28119"/>
                          <a14:backgroundMark x1="20357" y1="62970" x2="14524" y2="47921"/>
                          <a14:backgroundMark x1="14405" y1="47327" x2="13214" y2="43168"/>
                          <a14:backgroundMark x1="20119" y1="62178" x2="24048" y2="63168"/>
                          <a14:backgroundMark x1="18929" y1="62574" x2="19524" y2="63168"/>
                          <a14:backgroundMark x1="19762" y1="62376" x2="18810" y2="60594"/>
                          <a14:backgroundMark x1="18214" y1="60792" x2="20000" y2="67129"/>
                          <a14:backgroundMark x1="2738" y1="30693" x2="3810" y2="24158"/>
                          <a14:backgroundMark x1="5238" y1="17822" x2="4643" y2="18020"/>
                          <a14:backgroundMark x1="5238" y1="17426" x2="4762" y2="16832"/>
                          <a14:backgroundMark x1="2738" y1="29901" x2="2976" y2="26733"/>
                          <a14:backgroundMark x1="3929" y1="26535" x2="3095" y2="24752"/>
                          <a14:backgroundMark x1="3571" y1="25149" x2="2976" y2="26535"/>
                          <a14:backgroundMark x1="4405" y1="26139" x2="2619" y2="24158"/>
                          <a14:backgroundMark x1="2976" y1="23762" x2="3571" y2="24752"/>
                          <a14:backgroundMark x1="17976" y1="15248" x2="19762" y2="10099"/>
                          <a14:backgroundMark x1="20595" y1="10891" x2="20833" y2="9703"/>
                          <a14:backgroundMark x1="20714" y1="9703" x2="20833" y2="9109"/>
                          <a14:backgroundMark x1="20714" y1="10297" x2="21190" y2="9703"/>
                          <a14:backgroundMark x1="21190" y1="10891" x2="21190" y2="9703"/>
                          <a14:backgroundMark x1="21190" y1="9901" x2="22143" y2="9703"/>
                          <a14:backgroundMark x1="20595" y1="9505" x2="19762" y2="10891"/>
                          <a14:backgroundMark x1="72262" y1="16436" x2="77738" y2="19802"/>
                          <a14:backgroundMark x1="77738" y1="19802" x2="79881" y2="19802"/>
                          <a14:backgroundMark x1="71667" y1="17822" x2="69762" y2="11287"/>
                          <a14:backgroundMark x1="71786" y1="14653" x2="72619" y2="16634"/>
                          <a14:backgroundMark x1="93810" y1="42574" x2="95238" y2="52079"/>
                          <a14:backgroundMark x1="92561" y1="60809" x2="92262" y2="61782"/>
                          <a14:backgroundMark x1="95238" y1="52079" x2="92878" y2="59775"/>
                          <a14:backgroundMark x1="92262" y1="61782" x2="88839" y2="60504"/>
                          <a14:backgroundMark x1="86429" y1="59604" x2="80952" y2="62178"/>
                          <a14:backgroundMark x1="80952" y1="62178" x2="84762" y2="69505"/>
                          <a14:backgroundMark x1="84762" y1="69505" x2="95833" y2="62970"/>
                          <a14:backgroundMark x1="95833" y1="62970" x2="97381" y2="53663"/>
                          <a14:backgroundMark x1="97381" y1="53663" x2="94524" y2="62772"/>
                          <a14:backgroundMark x1="94524" y1="62772" x2="87143" y2="67129"/>
                          <a14:backgroundMark x1="87143" y1="67129" x2="80000" y2="67921"/>
                          <a14:backgroundMark x1="95595" y1="68317" x2="97738" y2="50099"/>
                          <a14:backgroundMark x1="97857" y1="50297" x2="98214" y2="55644"/>
                          <a14:backgroundMark x1="96905" y1="65743" x2="98095" y2="63564"/>
                          <a14:backgroundMark x1="80000" y1="69307" x2="78810" y2="61188"/>
                          <a14:backgroundMark x1="79881" y1="63366" x2="78929" y2="67525"/>
                          <a14:backgroundMark x1="78571" y1="67921" x2="77976" y2="66733"/>
                          <a14:backgroundMark x1="94286" y1="65149" x2="95952" y2="65149"/>
                          <a14:backgroundMark x1="96905" y1="64950" x2="95952" y2="63762"/>
                          <a14:backgroundMark x1="85595" y1="31485" x2="87738" y2="37228"/>
                          <a14:backgroundMark x1="88095" y1="37426" x2="90000" y2="39208"/>
                          <a14:backgroundMark x1="88214" y1="36238" x2="88810" y2="38218"/>
                          <a14:backgroundMark x1="81429" y1="21386" x2="79881" y2="20000"/>
                          <a14:backgroundMark x1="81667" y1="21188" x2="82143" y2="20990"/>
                          <a14:backgroundMark x1="85952" y1="32475" x2="85833" y2="28911"/>
                          <a14:backgroundMark x1="85833" y1="32673" x2="85833" y2="29307"/>
                          <a14:backgroundMark x1="88810" y1="39802" x2="90476" y2="39802"/>
                          <a14:backgroundMark x1="56786" y1="71485" x2="61905" y2="72277"/>
                          <a14:backgroundMark x1="64762" y1="73663" x2="56548" y2="716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4387" y="1486137"/>
              <a:ext cx="1879745" cy="113008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9646F78-4F20-414D-2D61-8B90A4C0B782}"/>
                </a:ext>
              </a:extLst>
            </p:cNvPr>
            <p:cNvSpPr/>
            <p:nvPr/>
          </p:nvSpPr>
          <p:spPr>
            <a:xfrm>
              <a:off x="8037139" y="1467284"/>
              <a:ext cx="126759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rgbClr val="3F4040"/>
                  </a:solidFill>
                  <a:latin typeface="Arial"/>
                </a:rPr>
                <a:t>Infrared Heater</a:t>
              </a:r>
              <a:endParaRPr lang="en-US" sz="16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4DE7A27-BA55-56CA-53D8-7FEBBFEAED36}"/>
                </a:ext>
              </a:extLst>
            </p:cNvPr>
            <p:cNvSpPr/>
            <p:nvPr/>
          </p:nvSpPr>
          <p:spPr>
            <a:xfrm>
              <a:off x="5074651" y="1958034"/>
              <a:ext cx="107995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rgbClr val="3F4040"/>
                  </a:solidFill>
                  <a:latin typeface="Arial"/>
                </a:rPr>
                <a:t>Pool Heaters</a:t>
              </a:r>
              <a:endParaRPr lang="en-US" sz="160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2DAE21A-3F60-7626-8396-9A6B41AFB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68038" y="1668590"/>
              <a:ext cx="1259937" cy="238892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1B42BA-D29B-4BBB-861C-7CCA86D554F5}"/>
                </a:ext>
              </a:extLst>
            </p:cNvPr>
            <p:cNvSpPr/>
            <p:nvPr/>
          </p:nvSpPr>
          <p:spPr>
            <a:xfrm>
              <a:off x="11127556" y="3219653"/>
              <a:ext cx="14955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rgbClr val="3F4040"/>
                  </a:solidFill>
                  <a:latin typeface="Arial"/>
                </a:rPr>
                <a:t>Cooking Equipment</a:t>
              </a:r>
              <a:endParaRPr lang="en-US" sz="16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263E40-C154-E32B-FE40-036BD70C988F}"/>
                </a:ext>
              </a:extLst>
            </p:cNvPr>
            <p:cNvSpPr/>
            <p:nvPr/>
          </p:nvSpPr>
          <p:spPr>
            <a:xfrm>
              <a:off x="11127556" y="4662796"/>
              <a:ext cx="111392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rgbClr val="3F4040"/>
                  </a:solidFill>
                  <a:latin typeface="Arial"/>
                </a:rPr>
                <a:t>Water Heaters</a:t>
              </a:r>
              <a:endParaRPr lang="en-US" sz="160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3D4F3F0-75A6-1504-D0C0-5324CD234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08" b="96636" l="867" r="97110">
                          <a14:foregroundMark x1="27168" y1="6542" x2="12139" y2="49159"/>
                          <a14:foregroundMark x1="12139" y1="49159" x2="14451" y2="83925"/>
                          <a14:foregroundMark x1="14451" y1="83925" x2="46532" y2="95140"/>
                          <a14:foregroundMark x1="46532" y1="95140" x2="58382" y2="89346"/>
                          <a14:foregroundMark x1="58382" y1="89346" x2="67341" y2="80935"/>
                          <a14:foregroundMark x1="67341" y1="80935" x2="82370" y2="81495"/>
                          <a14:foregroundMark x1="82370" y1="81495" x2="94509" y2="64486"/>
                          <a14:foregroundMark x1="94509" y1="64486" x2="93931" y2="48972"/>
                          <a14:foregroundMark x1="93931" y1="48972" x2="85549" y2="38879"/>
                          <a14:foregroundMark x1="85549" y1="38879" x2="72832" y2="30654"/>
                          <a14:foregroundMark x1="72832" y1="30654" x2="85260" y2="21495"/>
                          <a14:foregroundMark x1="85260" y1="21495" x2="60983" y2="68037"/>
                          <a14:foregroundMark x1="60983" y1="68037" x2="68497" y2="79065"/>
                          <a14:foregroundMark x1="68497" y1="79065" x2="44220" y2="83551"/>
                          <a14:foregroundMark x1="44220" y1="83551" x2="24566" y2="76075"/>
                          <a14:foregroundMark x1="24566" y1="76075" x2="21387" y2="63738"/>
                          <a14:foregroundMark x1="21387" y1="63738" x2="27168" y2="52150"/>
                          <a14:foregroundMark x1="27168" y1="52150" x2="35838" y2="44486"/>
                          <a14:foregroundMark x1="35838" y1="44486" x2="54335" y2="42804"/>
                          <a14:foregroundMark x1="54335" y1="42804" x2="65318" y2="50841"/>
                          <a14:foregroundMark x1="65318" y1="50841" x2="66185" y2="52336"/>
                          <a14:foregroundMark x1="4913" y1="17757" x2="9538" y2="79813"/>
                          <a14:foregroundMark x1="2601" y1="83364" x2="4046" y2="86355"/>
                          <a14:foregroundMark x1="24277" y1="93458" x2="34393" y2="97383"/>
                          <a14:foregroundMark x1="47110" y1="96636" x2="61850" y2="97383"/>
                          <a14:foregroundMark x1="44220" y1="94206" x2="40751" y2="94206"/>
                          <a14:foregroundMark x1="97110" y1="66916" x2="96532" y2="16822"/>
                          <a14:foregroundMark x1="69942" y1="9533" x2="70520" y2="3364"/>
                          <a14:foregroundMark x1="25122" y1="2894" x2="32081" y2="2804"/>
                          <a14:foregroundMark x1="21722" y1="2938" x2="22372" y2="2930"/>
                          <a14:foregroundMark x1="17630" y1="2991" x2="17970" y2="2987"/>
                          <a14:foregroundMark x1="32081" y1="2804" x2="32659" y2="2804"/>
                          <a14:foregroundMark x1="48555" y1="2991" x2="50289" y2="6916"/>
                          <a14:foregroundMark x1="23623" y1="1578" x2="22999" y2="1524"/>
                          <a14:foregroundMark x1="35549" y1="2617" x2="26137" y2="1797"/>
                          <a14:foregroundMark x1="39306" y1="10467" x2="43353" y2="7290"/>
                          <a14:foregroundMark x1="20809" y1="25047" x2="6647" y2="22804"/>
                          <a14:foregroundMark x1="51445" y1="8598" x2="50578" y2="7850"/>
                          <a14:foregroundMark x1="19075" y1="24486" x2="11272" y2="21682"/>
                          <a14:foregroundMark x1="60116" y1="37944" x2="67630" y2="37570"/>
                          <a14:foregroundMark x1="61561" y1="50841" x2="60405" y2="61682"/>
                          <a14:foregroundMark x1="36127" y1="73271" x2="37283" y2="57570"/>
                          <a14:foregroundMark x1="55491" y1="74953" x2="56936" y2="67664"/>
                          <a14:foregroundMark x1="91618" y1="31776" x2="91908" y2="25607"/>
                          <a14:backgroundMark x1="19653" y1="1121" x2="23699" y2="748"/>
                          <a14:backgroundMark x1="23699" y1="1495" x2="26590" y2="1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2825" y="4877444"/>
              <a:ext cx="1337912" cy="2068736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D5BC3B1-1E4F-7A33-49FD-47A19036A8BF}"/>
                </a:ext>
              </a:extLst>
            </p:cNvPr>
            <p:cNvSpPr/>
            <p:nvPr/>
          </p:nvSpPr>
          <p:spPr>
            <a:xfrm>
              <a:off x="4923544" y="6167757"/>
              <a:ext cx="9081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rgbClr val="3F4040"/>
                  </a:solidFill>
                  <a:latin typeface="Arial"/>
                </a:rPr>
                <a:t>Gas Boiler</a:t>
              </a:r>
              <a:endParaRPr lang="en-US" sz="160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7260DFA-2F64-E87D-2BCC-D155F08B3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5717" l="0" r="100000">
                          <a14:foregroundMark x1="21408" y1="36499" x2="5352" y2="26443"/>
                          <a14:foregroundMark x1="4789" y1="27374" x2="4789" y2="22533"/>
                          <a14:foregroundMark x1="15211" y1="57914" x2="17183" y2="68901"/>
                          <a14:foregroundMark x1="17183" y1="68901" x2="26479" y2="77654"/>
                          <a14:foregroundMark x1="26479" y1="77654" x2="27606" y2="77654"/>
                          <a14:foregroundMark x1="14930" y1="73184" x2="16901" y2="76164"/>
                          <a14:foregroundMark x1="28451" y1="91248" x2="38592" y2="95717"/>
                          <a14:foregroundMark x1="10986" y1="17132" x2="11831" y2="17132"/>
                          <a14:backgroundMark x1="0" y1="51210" x2="3662" y2="51210"/>
                          <a14:backgroundMark x1="77183" y1="19367" x2="65070" y2="14711"/>
                          <a14:backgroundMark x1="29014" y1="14525" x2="30986" y2="13222"/>
                          <a14:backgroundMark x1="73521" y1="18622" x2="70986" y2="176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559229" y="1600133"/>
              <a:ext cx="1498634" cy="2267957"/>
            </a:xfrm>
            <a:prstGeom prst="rect">
              <a:avLst/>
            </a:prstGeom>
          </p:spPr>
        </p:pic>
        <p:pic>
          <p:nvPicPr>
            <p:cNvPr id="28" name="Picture 27" descr="A white cylinder with a black top&#10;&#10;Description automatically generated">
              <a:extLst>
                <a:ext uri="{FF2B5EF4-FFF2-40B4-BE49-F238E27FC236}">
                  <a16:creationId xmlns:a16="http://schemas.microsoft.com/office/drawing/2014/main" id="{35E28FB5-7EF0-7085-256F-FE9343448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54372" y="4179900"/>
              <a:ext cx="1064257" cy="2966570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10BF72A-4CC0-6C53-F9F9-9D76F9262DC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541650" y="2562910"/>
              <a:ext cx="0" cy="855719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974E4D8-C006-DEF2-F2D5-077C1D37EA1D}"/>
                </a:ext>
              </a:extLst>
            </p:cNvPr>
            <p:cNvCxnSpPr>
              <a:cxnSpLocks/>
            </p:cNvCxnSpPr>
            <p:nvPr/>
          </p:nvCxnSpPr>
          <p:spPr bwMode="auto">
            <a:xfrm rot="4200000" flipV="1">
              <a:off x="9256552" y="3159809"/>
              <a:ext cx="0" cy="855719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F0DE6C1-B2E3-2827-2099-0CD8D52ECE3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83559" y="5226173"/>
              <a:ext cx="0" cy="855719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B441CF9-686E-B97F-9994-1784CD702C00}"/>
                </a:ext>
              </a:extLst>
            </p:cNvPr>
            <p:cNvCxnSpPr>
              <a:cxnSpLocks/>
            </p:cNvCxnSpPr>
            <p:nvPr/>
          </p:nvCxnSpPr>
          <p:spPr bwMode="auto">
            <a:xfrm rot="6600000" flipV="1">
              <a:off x="9256553" y="4522445"/>
              <a:ext cx="0" cy="855719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BDD3B38-BF50-EAE7-48A5-81F6CD9381E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980538" y="3570748"/>
              <a:ext cx="766675" cy="279046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E655632-11D8-31D6-FA1C-2179A9DEC2D0}"/>
                </a:ext>
              </a:extLst>
            </p:cNvPr>
            <p:cNvCxnSpPr>
              <a:cxnSpLocks/>
            </p:cNvCxnSpPr>
            <p:nvPr/>
          </p:nvCxnSpPr>
          <p:spPr bwMode="auto">
            <a:xfrm rot="4200000" flipH="1">
              <a:off x="5477845" y="4687188"/>
              <a:ext cx="0" cy="855719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pic>
          <p:nvPicPr>
            <p:cNvPr id="45" name="Picture 44" descr="A grey rectangular machine with vent&#10;&#10;Description automatically generated">
              <a:extLst>
                <a:ext uri="{FF2B5EF4-FFF2-40B4-BE49-F238E27FC236}">
                  <a16:creationId xmlns:a16="http://schemas.microsoft.com/office/drawing/2014/main" id="{39C9EA9C-B85A-269C-1E88-FD7EE71CF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39803" y="6195584"/>
              <a:ext cx="1503514" cy="1503514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618B008-3C02-2D9E-8BE7-72B869D02940}"/>
                </a:ext>
              </a:extLst>
            </p:cNvPr>
            <p:cNvSpPr/>
            <p:nvPr/>
          </p:nvSpPr>
          <p:spPr>
            <a:xfrm>
              <a:off x="9043317" y="6976471"/>
              <a:ext cx="111392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rgbClr val="3F4040"/>
                  </a:solidFill>
                  <a:latin typeface="Arial"/>
                </a:rPr>
                <a:t>Unit Heaters</a:t>
              </a:r>
              <a:endParaRPr lang="en-US" sz="1600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619B986-72D6-E531-CD4B-B067E95B90A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71735" y="5226173"/>
              <a:ext cx="0" cy="855719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9E883E7-9D12-8675-ECE3-A30F04222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40751" y="3494830"/>
              <a:ext cx="1163206" cy="1828942"/>
            </a:xfrm>
            <a:prstGeom prst="rect">
              <a:avLst/>
            </a:prstGeom>
          </p:spPr>
        </p:pic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91F851B-71EC-23D0-BBC2-DCDFDA5DB66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432534" y="4453067"/>
              <a:ext cx="3259508" cy="0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6A3D941-A6BB-6BA1-A09B-6C798A73BE8E}"/>
                </a:ext>
              </a:extLst>
            </p:cNvPr>
            <p:cNvSpPr/>
            <p:nvPr/>
          </p:nvSpPr>
          <p:spPr>
            <a:xfrm>
              <a:off x="3307295" y="3663867"/>
              <a:ext cx="128672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rgbClr val="3F4040"/>
                  </a:solidFill>
                  <a:latin typeface="Arial"/>
                </a:rPr>
                <a:t>Gas Furnace</a:t>
              </a:r>
              <a:endParaRPr lang="en-US" sz="1600"/>
            </a:p>
          </p:txBody>
        </p:sp>
        <p:pic>
          <p:nvPicPr>
            <p:cNvPr id="53" name="Picture 52" descr="A white dryer with a black background&#10;&#10;Description automatically generated">
              <a:extLst>
                <a:ext uri="{FF2B5EF4-FFF2-40B4-BE49-F238E27FC236}">
                  <a16:creationId xmlns:a16="http://schemas.microsoft.com/office/drawing/2014/main" id="{2CDB3821-AE96-FED0-21D7-8F23419C9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6140" y="6238502"/>
              <a:ext cx="1272075" cy="1677042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158338F-8393-B111-5061-69594ACBDF51}"/>
                </a:ext>
              </a:extLst>
            </p:cNvPr>
            <p:cNvSpPr/>
            <p:nvPr/>
          </p:nvSpPr>
          <p:spPr>
            <a:xfrm>
              <a:off x="4642101" y="7258191"/>
              <a:ext cx="128403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600">
                  <a:solidFill>
                    <a:srgbClr val="3F4040"/>
                  </a:solidFill>
                  <a:latin typeface="Arial"/>
                </a:rPr>
                <a:t>Laundry Equipment</a:t>
              </a:r>
              <a:endParaRPr lang="en-US" sz="160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1CAA92E-D30F-41FF-9FA4-EDD6E24A0252}"/>
                </a:ext>
              </a:extLst>
            </p:cNvPr>
            <p:cNvSpPr/>
            <p:nvPr/>
          </p:nvSpPr>
          <p:spPr>
            <a:xfrm>
              <a:off x="5045007" y="2500745"/>
              <a:ext cx="1267597" cy="466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en-US" sz="1200" i="1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Most common application</a:t>
              </a:r>
            </a:p>
          </p:txBody>
        </p:sp>
      </p:grpSp>
      <p:sp>
        <p:nvSpPr>
          <p:cNvPr id="57" name="Content Placeholder 1">
            <a:extLst>
              <a:ext uri="{FF2B5EF4-FFF2-40B4-BE49-F238E27FC236}">
                <a16:creationId xmlns:a16="http://schemas.microsoft.com/office/drawing/2014/main" id="{E9295185-274C-309F-71CE-B2431E4555F4}"/>
              </a:ext>
            </a:extLst>
          </p:cNvPr>
          <p:cNvSpPr txBox="1">
            <a:spLocks/>
          </p:cNvSpPr>
          <p:nvPr/>
        </p:nvSpPr>
        <p:spPr>
          <a:xfrm>
            <a:off x="762000" y="2580472"/>
            <a:ext cx="13106400" cy="3489230"/>
          </a:xfrm>
          <a:prstGeom prst="rect">
            <a:avLst/>
          </a:prstGeom>
        </p:spPr>
        <p:txBody>
          <a:bodyPr/>
          <a:lstStyle>
            <a:lvl1pPr marL="142865" indent="-142865" algn="l" defTabSz="1097192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21E1F"/>
                </a:solidFill>
                <a:effectLst/>
              </a:rPr>
              <a:t>Pool heaters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21E1F"/>
                </a:solidFill>
                <a:effectLst/>
              </a:rPr>
              <a:t>Water heaters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21E1F"/>
                </a:solidFill>
                <a:effectLst/>
              </a:rPr>
              <a:t>Unit heaters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21E1F"/>
                </a:solidFill>
                <a:effectLst/>
              </a:rPr>
              <a:t>Gas furnaces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21E1F"/>
                </a:solidFill>
                <a:effectLst/>
              </a:rPr>
              <a:t>Boilers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21E1F"/>
                </a:solidFill>
                <a:effectLst/>
              </a:rPr>
              <a:t>Cooking equipment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21E1F"/>
                </a:solidFill>
                <a:effectLst/>
              </a:rPr>
              <a:t>Laundry equipment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21E1F"/>
                </a:solidFill>
                <a:effectLst/>
              </a:rPr>
              <a:t>Infrared heaters </a:t>
            </a:r>
          </a:p>
        </p:txBody>
      </p:sp>
      <p:pic>
        <p:nvPicPr>
          <p:cNvPr id="65" name="Picture 64" descr="A black electronic device with a blue circle and red text&#10;&#10;Description automatically generated">
            <a:extLst>
              <a:ext uri="{FF2B5EF4-FFF2-40B4-BE49-F238E27FC236}">
                <a16:creationId xmlns:a16="http://schemas.microsoft.com/office/drawing/2014/main" id="{B5B1F542-94EC-E868-ED19-45A8F26A5F4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872" y="2698014"/>
            <a:ext cx="4431837" cy="347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28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C0003-BD1F-B3C3-2BE9-E5A175D73E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0" y="145298"/>
            <a:ext cx="12571937" cy="987552"/>
          </a:xfrm>
        </p:spPr>
        <p:txBody>
          <a:bodyPr/>
          <a:lstStyle/>
          <a:p>
            <a:r>
              <a:rPr lang="en-US"/>
              <a:t>Quick Configuration &amp; Diagnostics with the White-Rodgers Connect App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6B23E-50FC-DD7A-A07B-8C606BFFC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7543D7-8401-5C4E-B0A9-F48897C0C34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52A9E8-43FE-9AD4-B4A2-7EC15CDC4C88}"/>
              </a:ext>
            </a:extLst>
          </p:cNvPr>
          <p:cNvSpPr/>
          <p:nvPr/>
        </p:nvSpPr>
        <p:spPr bwMode="auto">
          <a:xfrm>
            <a:off x="638291" y="4877650"/>
            <a:ext cx="6161520" cy="2661972"/>
          </a:xfrm>
          <a:prstGeom prst="rect">
            <a:avLst/>
          </a:prstGeom>
          <a:solidFill>
            <a:schemeClr val="bg2">
              <a:lumMod val="20000"/>
              <a:lumOff val="80000"/>
              <a:alpha val="50000"/>
            </a:schemeClr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48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E9D786-2B17-F11B-EF96-C5B7F6A4558B}"/>
              </a:ext>
            </a:extLst>
          </p:cNvPr>
          <p:cNvSpPr txBox="1"/>
          <p:nvPr/>
        </p:nvSpPr>
        <p:spPr bwMode="auto">
          <a:xfrm>
            <a:off x="803903" y="5095007"/>
            <a:ext cx="5833591" cy="2179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728" tIns="54864" rIns="109728" bIns="54864" rtlCol="0" anchor="t">
            <a:spAutoFit/>
          </a:bodyPr>
          <a:lstStyle/>
          <a:p>
            <a:r>
              <a:rPr lang="en-US" sz="1680" b="1"/>
              <a:t>Near-field Communication (NFC)</a:t>
            </a:r>
            <a:r>
              <a:rPr lang="en-US" sz="1680"/>
              <a:t> creates an interface between the control and your mobile device with the White-Rodgers Connect app. Just place your mobile device on the control to enable a connection.</a:t>
            </a:r>
            <a:endParaRPr lang="en-US" sz="1680">
              <a:cs typeface="Arial" panose="020B0604020202020204" pitchFamily="34" charset="0"/>
            </a:endParaRPr>
          </a:p>
          <a:p>
            <a:endParaRPr lang="en-US" sz="1680">
              <a:cs typeface="Arial" panose="020B0604020202020204" pitchFamily="34" charset="0"/>
            </a:endParaRPr>
          </a:p>
          <a:p>
            <a:r>
              <a:rPr lang="en-US" sz="1680"/>
              <a:t>Once downloaded, the White-Rodgers Connect app does not require cellular/Wi-Fi service to use.</a:t>
            </a:r>
            <a:endParaRPr lang="en-US" sz="1680">
              <a:cs typeface="Arial" panose="020B0604020202020204" pitchFamily="34" charset="0"/>
            </a:endParaRPr>
          </a:p>
          <a:p>
            <a:pPr eaLnBrk="0" hangingPunct="0">
              <a:lnSpc>
                <a:spcPct val="105000"/>
              </a:lnSpc>
            </a:pPr>
            <a:endParaRPr lang="en-US" sz="168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0AAE6D-AB8D-D907-7AEA-7B010D700288}"/>
              </a:ext>
            </a:extLst>
          </p:cNvPr>
          <p:cNvSpPr/>
          <p:nvPr/>
        </p:nvSpPr>
        <p:spPr>
          <a:xfrm>
            <a:off x="548640" y="3057099"/>
            <a:ext cx="7012220" cy="409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4DBF4F-546F-4F96-5687-4BB3584A79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2811" y="1996796"/>
            <a:ext cx="6172200" cy="405469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 provides simple configuration without power prior to installation.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login or username required.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Configure with preloaded OEM settings or customize module configurations.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Diagnose fault codes and troubleshoot confidently.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View status and details about the module.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E2DD22-C4B8-0313-CA7C-2B858636BA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6376" y="4646272"/>
            <a:ext cx="1151843" cy="2492878"/>
          </a:xfrm>
          <a:prstGeom prst="rect">
            <a:avLst/>
          </a:prstGeom>
        </p:spPr>
      </p:pic>
      <p:pic>
        <p:nvPicPr>
          <p:cNvPr id="11" name="Picture 10" descr="A picture containing text, sign, image&#10;&#10;Description automatically generated">
            <a:extLst>
              <a:ext uri="{FF2B5EF4-FFF2-40B4-BE49-F238E27FC236}">
                <a16:creationId xmlns:a16="http://schemas.microsoft.com/office/drawing/2014/main" id="{24019A9B-6F0F-C621-4415-1494D7794F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0959" y="4578315"/>
            <a:ext cx="1800412" cy="2721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5868FA-B79F-224B-72F6-0ACCD8A453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22990" y="1811587"/>
            <a:ext cx="1151843" cy="2492878"/>
          </a:xfrm>
          <a:prstGeom prst="rect">
            <a:avLst/>
          </a:prstGeom>
        </p:spPr>
      </p:pic>
      <p:pic>
        <p:nvPicPr>
          <p:cNvPr id="14" name="Picture 13" descr="A picture containing text, sign, image&#10;&#10;Description automatically generated">
            <a:extLst>
              <a:ext uri="{FF2B5EF4-FFF2-40B4-BE49-F238E27FC236}">
                <a16:creationId xmlns:a16="http://schemas.microsoft.com/office/drawing/2014/main" id="{8B8636D9-21AA-2907-A908-4DE48C1940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237" y="1741261"/>
            <a:ext cx="1800412" cy="27210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EB2925-FF6D-A6AF-B838-5C8BE46EF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6586" y="1780740"/>
            <a:ext cx="1478280" cy="6376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F165F9B-5813-DA8B-BD8E-5FCD7B2A7AEF}"/>
              </a:ext>
            </a:extLst>
          </p:cNvPr>
          <p:cNvGrpSpPr/>
          <p:nvPr/>
        </p:nvGrpSpPr>
        <p:grpSpPr>
          <a:xfrm>
            <a:off x="8060160" y="1437010"/>
            <a:ext cx="2890677" cy="5781354"/>
            <a:chOff x="8591788" y="1437010"/>
            <a:chExt cx="2890677" cy="5781354"/>
          </a:xfrm>
        </p:grpSpPr>
        <p:pic>
          <p:nvPicPr>
            <p:cNvPr id="12" name="Picture 11" descr="A close-up of a cell phone&#10;&#10;Description automatically generated with low confidence">
              <a:extLst>
                <a:ext uri="{FF2B5EF4-FFF2-40B4-BE49-F238E27FC236}">
                  <a16:creationId xmlns:a16="http://schemas.microsoft.com/office/drawing/2014/main" id="{56F77ED1-5BAA-B156-A120-B2AB0BC92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1788" y="1437010"/>
              <a:ext cx="2890677" cy="578135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26CE0F1-D1C3-5622-1406-DA55994AE684}"/>
                </a:ext>
              </a:extLst>
            </p:cNvPr>
            <p:cNvSpPr/>
            <p:nvPr/>
          </p:nvSpPr>
          <p:spPr>
            <a:xfrm>
              <a:off x="9327355" y="6051486"/>
              <a:ext cx="1541124" cy="595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FC4BDAD-4081-E94C-1558-1CA19287C8E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4319" y="686273"/>
            <a:ext cx="870235" cy="887434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343F83CF-F450-DCE2-26FB-987C2A1CBA6B}"/>
              </a:ext>
            </a:extLst>
          </p:cNvPr>
          <p:cNvSpPr txBox="1">
            <a:spLocks/>
          </p:cNvSpPr>
          <p:nvPr/>
        </p:nvSpPr>
        <p:spPr>
          <a:xfrm>
            <a:off x="548640" y="1238030"/>
            <a:ext cx="13319760" cy="407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97192" rtl="0" eaLnBrk="1" latinLnBrk="0" hangingPunct="1">
              <a:lnSpc>
                <a:spcPts val="1440"/>
              </a:lnSpc>
              <a:spcBef>
                <a:spcPts val="12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6913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4588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4963" indent="-2238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6538" algn="l" defTabSz="1097192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System Font Regular"/>
              <a:buChar char="⎯"/>
              <a:tabLst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279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874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471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068" indent="-274298" algn="l" defTabSz="1097192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 more setting dipswitches or counting flashing LEDs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83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 shot of a phone&#10;&#10;Description automatically generated">
            <a:extLst>
              <a:ext uri="{FF2B5EF4-FFF2-40B4-BE49-F238E27FC236}">
                <a16:creationId xmlns:a16="http://schemas.microsoft.com/office/drawing/2014/main" id="{DCD370A3-A37B-87D0-2C2F-6F5F3C5BA6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933" y="1606619"/>
            <a:ext cx="3148817" cy="621683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F7D2677-CA48-5126-60EF-5B9FD5C68F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The White-Rodgers Connect app simplifies configuration and diagnostics for the ignition module. 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Type the replacement part number into the configuration tab of the White-Rodgers Connect app to automatically configure the ignition module to the original default settings for the replacement part number. 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This can be completed without power to the control and before installation. </a:t>
            </a:r>
          </a:p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DEB621-1A21-33A0-A937-6D20B7A680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Configure quickly and accurately with auto-set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72F7B94-1562-4633-9713-C19D40A0DA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White-Rodgers Connect Auto-set Feature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3D4C620-4519-738D-CA18-47C9759ADB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Take the guesswork out of configuration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4F044F-4D0C-F5F5-B14F-88002E5040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4319" y="686273"/>
            <a:ext cx="870235" cy="887434"/>
          </a:xfrm>
          <a:prstGeom prst="rect">
            <a:avLst/>
          </a:prstGeom>
        </p:spPr>
      </p:pic>
      <p:sp>
        <p:nvSpPr>
          <p:cNvPr id="41" name="Pentagon 40">
            <a:extLst>
              <a:ext uri="{FF2B5EF4-FFF2-40B4-BE49-F238E27FC236}">
                <a16:creationId xmlns:a16="http://schemas.microsoft.com/office/drawing/2014/main" id="{AEDE298C-0BCB-703C-67DE-41DCAA7AE95D}"/>
              </a:ext>
            </a:extLst>
          </p:cNvPr>
          <p:cNvSpPr/>
          <p:nvPr/>
        </p:nvSpPr>
        <p:spPr bwMode="auto">
          <a:xfrm flipH="1">
            <a:off x="10975735" y="2216726"/>
            <a:ext cx="3148817" cy="1016350"/>
          </a:xfrm>
          <a:prstGeom prst="homePlat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B46867C-8EB7-B2BF-405F-0B869256E885}"/>
              </a:ext>
            </a:extLst>
          </p:cNvPr>
          <p:cNvSpPr txBox="1"/>
          <p:nvPr/>
        </p:nvSpPr>
        <p:spPr>
          <a:xfrm>
            <a:off x="11507839" y="2299856"/>
            <a:ext cx="258967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Enter replacement part number to automatically configure the module.</a:t>
            </a:r>
          </a:p>
        </p:txBody>
      </p:sp>
    </p:spTree>
    <p:extLst>
      <p:ext uri="{BB962C8B-B14F-4D97-AF65-F5344CB8AC3E}">
        <p14:creationId xmlns:p14="http://schemas.microsoft.com/office/powerpoint/2010/main" val="3180094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B331376-8B90-BB7B-2C82-3431A5DBD7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84708">
            <a:off x="1679450" y="991497"/>
            <a:ext cx="3438872" cy="66329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AD0378-1D50-AD44-3F13-896FDC0CB8C6}"/>
              </a:ext>
            </a:extLst>
          </p:cNvPr>
          <p:cNvSpPr/>
          <p:nvPr/>
        </p:nvSpPr>
        <p:spPr>
          <a:xfrm>
            <a:off x="246104" y="2847729"/>
            <a:ext cx="9104929" cy="627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everal colored wires with tags attached to them&#10;&#10;Description automatically generated">
            <a:extLst>
              <a:ext uri="{FF2B5EF4-FFF2-40B4-BE49-F238E27FC236}">
                <a16:creationId xmlns:a16="http://schemas.microsoft.com/office/drawing/2014/main" id="{D33511B7-A275-0DC3-291D-FB1C71B759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84708">
            <a:off x="1679448" y="991495"/>
            <a:ext cx="3438872" cy="663294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ADAF33-E536-B801-B933-7DBBA93C55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tx2"/>
                </a:solidFill>
              </a:rPr>
              <a:t>By providing a harness with ¼” spade connectors, all the wiring can be removed one at a time from the existing control and matched up with the harness labels prior to removing the existing control. </a:t>
            </a:r>
          </a:p>
          <a:p>
            <a:pPr marL="0" indent="0">
              <a:buNone/>
            </a:pPr>
            <a:r>
              <a:rPr lang="en-US">
                <a:solidFill>
                  <a:schemeClr val="tx2"/>
                </a:solidFill>
              </a:rPr>
              <a:t>The harness can then be plugged into the new HSI module.</a:t>
            </a:r>
          </a:p>
          <a:p>
            <a:pPr marL="0" indent="0">
              <a:buNone/>
            </a:pPr>
            <a:r>
              <a:rPr lang="en-US">
                <a:solidFill>
                  <a:schemeClr val="tx2"/>
                </a:solidFill>
              </a:rPr>
              <a:t>For some applications six 3/16” spade connectors are provided.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90C114A-36D3-B29E-92F9-8F211A05A1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800"/>
              <a:t>Control Voltage Wiring Simplified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B481C7-4A20-BD99-2194-1DEE7B787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24v 11-Pin Wiring Harness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AAEC86-18CC-FE61-5B62-2D05CA22DF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Allows low-voltage wire transfer before removing the existing control to prevent install errors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4AC7E-C0FE-4BDD-DB9E-B87562F92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9920" y="7777394"/>
            <a:ext cx="3291840" cy="149771"/>
          </a:xfrm>
        </p:spPr>
        <p:txBody>
          <a:bodyPr/>
          <a:lstStyle/>
          <a:p>
            <a:fld id="{837543D7-8401-5C4E-B0A9-F48897C0C347}" type="slidenum">
              <a:rPr lang="en-US" smtClean="0"/>
              <a:pPr/>
              <a:t>9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9FFD4C-2638-D982-23C6-950D6E5B3810}"/>
              </a:ext>
            </a:extLst>
          </p:cNvPr>
          <p:cNvCxnSpPr>
            <a:cxnSpLocks/>
          </p:cNvCxnSpPr>
          <p:nvPr/>
        </p:nvCxnSpPr>
        <p:spPr>
          <a:xfrm>
            <a:off x="10020300" y="3210115"/>
            <a:ext cx="384810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Picture 33" descr="A picture containing orange&#10;&#10;Description automatically generated">
            <a:extLst>
              <a:ext uri="{FF2B5EF4-FFF2-40B4-BE49-F238E27FC236}">
                <a16:creationId xmlns:a16="http://schemas.microsoft.com/office/drawing/2014/main" id="{67FF86EC-C92D-1215-F62C-E5F6C0FE4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762918" y="5470640"/>
            <a:ext cx="973484" cy="2458720"/>
          </a:xfrm>
          <a:prstGeom prst="rect">
            <a:avLst/>
          </a:prstGeom>
        </p:spPr>
      </p:pic>
      <p:pic>
        <p:nvPicPr>
          <p:cNvPr id="3" name="Picture 2" descr="A black electronic device with a blue circle and red text&#10;&#10;Description automatically generated">
            <a:extLst>
              <a:ext uri="{FF2B5EF4-FFF2-40B4-BE49-F238E27FC236}">
                <a16:creationId xmlns:a16="http://schemas.microsoft.com/office/drawing/2014/main" id="{E0309238-1497-F1B3-9EA6-713B3B3E55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569" y="4159834"/>
            <a:ext cx="5094514" cy="399796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3FDA170-3082-6ADE-A93C-9FC49CE80B8E}"/>
              </a:ext>
            </a:extLst>
          </p:cNvPr>
          <p:cNvSpPr/>
          <p:nvPr/>
        </p:nvSpPr>
        <p:spPr>
          <a:xfrm>
            <a:off x="5310905" y="5052863"/>
            <a:ext cx="515737" cy="1364814"/>
          </a:xfrm>
          <a:prstGeom prst="ellipse">
            <a:avLst/>
          </a:pr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324CE6-C551-23E7-2C0E-BAD964C00588}"/>
              </a:ext>
            </a:extLst>
          </p:cNvPr>
          <p:cNvCxnSpPr>
            <a:cxnSpLocks/>
          </p:cNvCxnSpPr>
          <p:nvPr/>
        </p:nvCxnSpPr>
        <p:spPr>
          <a:xfrm flipV="1">
            <a:off x="5571460" y="2812211"/>
            <a:ext cx="255182" cy="2240652"/>
          </a:xfrm>
          <a:prstGeom prst="line">
            <a:avLst/>
          </a:prstGeom>
          <a:ln w="476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21592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land Presentation Template 0623" id="{A1507531-B7F5-7B4B-AA83-E73883DBAC1C}" vid="{4E44F41C-012A-6E49-A3EA-B32676E6DE6D}"/>
    </a:ext>
  </a:extLst>
</a:theme>
</file>

<file path=ppt/theme/theme2.xml><?xml version="1.0" encoding="utf-8"?>
<a:theme xmlns:a="http://schemas.openxmlformats.org/drawingml/2006/main" name="General Slides">
  <a:themeElements>
    <a:clrScheme name="Copeland Theme Colors 2023">
      <a:dk1>
        <a:srgbClr val="000000"/>
      </a:dk1>
      <a:lt1>
        <a:srgbClr val="FFFFFF"/>
      </a:lt1>
      <a:dk2>
        <a:srgbClr val="747474"/>
      </a:dk2>
      <a:lt2>
        <a:srgbClr val="F0F0F0"/>
      </a:lt2>
      <a:accent1>
        <a:srgbClr val="030C55"/>
      </a:accent1>
      <a:accent2>
        <a:srgbClr val="323D78"/>
      </a:accent2>
      <a:accent3>
        <a:srgbClr val="666D99"/>
      </a:accent3>
      <a:accent4>
        <a:srgbClr val="0047FA"/>
      </a:accent4>
      <a:accent5>
        <a:srgbClr val="3D3C31"/>
      </a:accent5>
      <a:accent6>
        <a:srgbClr val="AB9F89"/>
      </a:accent6>
      <a:hlink>
        <a:srgbClr val="1D3BF5"/>
      </a:hlink>
      <a:folHlink>
        <a:srgbClr val="BAC5FA"/>
      </a:folHlink>
    </a:clrScheme>
    <a:fontScheme name="Copeland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land Presentation Template 0623" id="{A1507531-B7F5-7B4B-AA83-E73883DBAC1C}" vid="{9759227E-45DF-764E-9986-44B3AE46AE91}"/>
    </a:ext>
  </a:extLst>
</a:theme>
</file>

<file path=ppt/theme/theme3.xml><?xml version="1.0" encoding="utf-8"?>
<a:theme xmlns:a="http://schemas.openxmlformats.org/drawingml/2006/main" name="Section Dividers">
  <a:themeElements>
    <a:clrScheme name="Copeland Colors">
      <a:dk1>
        <a:srgbClr val="000000"/>
      </a:dk1>
      <a:lt1>
        <a:srgbClr val="FFFFFF"/>
      </a:lt1>
      <a:dk2>
        <a:srgbClr val="747474"/>
      </a:dk2>
      <a:lt2>
        <a:srgbClr val="F0F0F0"/>
      </a:lt2>
      <a:accent1>
        <a:srgbClr val="000E57"/>
      </a:accent1>
      <a:accent2>
        <a:srgbClr val="333D78"/>
      </a:accent2>
      <a:accent3>
        <a:srgbClr val="666D99"/>
      </a:accent3>
      <a:accent4>
        <a:srgbClr val="0F3CFF"/>
      </a:accent4>
      <a:accent5>
        <a:srgbClr val="3D3D33"/>
      </a:accent5>
      <a:accent6>
        <a:srgbClr val="ABA08A"/>
      </a:accent6>
      <a:hlink>
        <a:srgbClr val="1D3BF5"/>
      </a:hlink>
      <a:folHlink>
        <a:srgbClr val="BAC5F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land Presentation Template 0623" id="{A1507531-B7F5-7B4B-AA83-E73883DBAC1C}" vid="{E469D01A-2BB0-1C47-8229-AAA611FFDAC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79425b-ff70-44f6-8ea4-d1bcec303abb">
      <Terms xmlns="http://schemas.microsoft.com/office/infopath/2007/PartnerControls"/>
    </lcf76f155ced4ddcb4097134ff3c332f>
    <TaxCatchAll xmlns="942781bb-e782-4c51-97aa-1a73f3b4907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515A7A547704469FC7FA6390ED5815" ma:contentTypeVersion="12" ma:contentTypeDescription="Create a new document." ma:contentTypeScope="" ma:versionID="4736cd09540aed2d454a2a2a90fc643f">
  <xsd:schema xmlns:xsd="http://www.w3.org/2001/XMLSchema" xmlns:xs="http://www.w3.org/2001/XMLSchema" xmlns:p="http://schemas.microsoft.com/office/2006/metadata/properties" xmlns:ns2="4779425b-ff70-44f6-8ea4-d1bcec303abb" xmlns:ns3="942781bb-e782-4c51-97aa-1a73f3b49073" targetNamespace="http://schemas.microsoft.com/office/2006/metadata/properties" ma:root="true" ma:fieldsID="4855807eca543b01b28a4fcfe8d74502" ns2:_="" ns3:_="">
    <xsd:import namespace="4779425b-ff70-44f6-8ea4-d1bcec303abb"/>
    <xsd:import namespace="942781bb-e782-4c51-97aa-1a73f3b490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79425b-ff70-44f6-8ea4-d1bcec303a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fc78bd8-db31-4712-a006-2d951f62dd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2781bb-e782-4c51-97aa-1a73f3b4907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9e56b08-8e5b-4e09-bb54-e725f0c53c61}" ma:internalName="TaxCatchAll" ma:showField="CatchAllData" ma:web="942781bb-e782-4c51-97aa-1a73f3b490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535A1C-4624-4E20-87FE-A4716BAAEAB8}">
  <ds:schemaRefs>
    <ds:schemaRef ds:uri="942781bb-e782-4c51-97aa-1a73f3b49073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4779425b-ff70-44f6-8ea4-d1bcec303abb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462E51B-8401-4001-A1BF-133847B653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3A037F-C5BF-44B6-BCE7-D7C3DA58919B}">
  <ds:schemaRefs>
    <ds:schemaRef ds:uri="4779425b-ff70-44f6-8ea4-d1bcec303abb"/>
    <ds:schemaRef ds:uri="942781bb-e782-4c51-97aa-1a73f3b490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Cover</Template>
  <TotalTime>4580</TotalTime>
  <Words>2850</Words>
  <Application>Microsoft Macintosh PowerPoint</Application>
  <PresentationFormat>Custom</PresentationFormat>
  <Paragraphs>512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Aileron</vt:lpstr>
      <vt:lpstr>Arial</vt:lpstr>
      <vt:lpstr>Calibri</vt:lpstr>
      <vt:lpstr>Fira Sans Light</vt:lpstr>
      <vt:lpstr>Georgia</vt:lpstr>
      <vt:lpstr>Helvetica Light</vt:lpstr>
      <vt:lpstr>Public Sans</vt:lpstr>
      <vt:lpstr>System Font Regular</vt:lpstr>
      <vt:lpstr>Cover</vt:lpstr>
      <vt:lpstr>General Slides</vt:lpstr>
      <vt:lpstr>Section Dividers</vt:lpstr>
      <vt:lpstr>PowerPoint Presentation</vt:lpstr>
      <vt:lpstr>Product and Business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Technical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Integrated Thermostat Feature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Manager>Dino Sanchez</Manager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Young, Emily [COMRES/CC/STL]</dc:creator>
  <cp:keywords/>
  <dc:description/>
  <cp:lastModifiedBy>Young, Emily [COMRES/CC/STL]</cp:lastModifiedBy>
  <cp:revision>3</cp:revision>
  <dcterms:created xsi:type="dcterms:W3CDTF">2023-08-30T19:48:30Z</dcterms:created>
  <dcterms:modified xsi:type="dcterms:W3CDTF">2024-02-08T16:19:55Z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38901aa-f724-46bf-bb4f-aef09392934b_Enabled">
    <vt:lpwstr>true</vt:lpwstr>
  </property>
  <property fmtid="{D5CDD505-2E9C-101B-9397-08002B2CF9AE}" pid="3" name="MSIP_Label_d38901aa-f724-46bf-bb4f-aef09392934b_SetDate">
    <vt:lpwstr>2023-06-22T18:05:01Z</vt:lpwstr>
  </property>
  <property fmtid="{D5CDD505-2E9C-101B-9397-08002B2CF9AE}" pid="4" name="MSIP_Label_d38901aa-f724-46bf-bb4f-aef09392934b_Method">
    <vt:lpwstr>Standard</vt:lpwstr>
  </property>
  <property fmtid="{D5CDD505-2E9C-101B-9397-08002B2CF9AE}" pid="5" name="MSIP_Label_d38901aa-f724-46bf-bb4f-aef09392934b_Name">
    <vt:lpwstr>Internal - No Label</vt:lpwstr>
  </property>
  <property fmtid="{D5CDD505-2E9C-101B-9397-08002B2CF9AE}" pid="6" name="MSIP_Label_d38901aa-f724-46bf-bb4f-aef09392934b_SiteId">
    <vt:lpwstr>eb06985d-06ca-4a17-81da-629ab99f6505</vt:lpwstr>
  </property>
  <property fmtid="{D5CDD505-2E9C-101B-9397-08002B2CF9AE}" pid="7" name="MSIP_Label_d38901aa-f724-46bf-bb4f-aef09392934b_ActionId">
    <vt:lpwstr>6396839a-4b2a-466f-a90d-a60687c341a7</vt:lpwstr>
  </property>
  <property fmtid="{D5CDD505-2E9C-101B-9397-08002B2CF9AE}" pid="8" name="MSIP_Label_d38901aa-f724-46bf-bb4f-aef09392934b_ContentBits">
    <vt:lpwstr>0</vt:lpwstr>
  </property>
  <property fmtid="{D5CDD505-2E9C-101B-9397-08002B2CF9AE}" pid="9" name="ContentTypeId">
    <vt:lpwstr>0x01010003515A7A547704469FC7FA6390ED5815</vt:lpwstr>
  </property>
  <property fmtid="{D5CDD505-2E9C-101B-9397-08002B2CF9AE}" pid="10" name="MediaServiceImageTags">
    <vt:lpwstr/>
  </property>
  <property fmtid="{D5CDD505-2E9C-101B-9397-08002B2CF9AE}" pid="11" name="Order">
    <vt:r8>25042000</vt:r8>
  </property>
  <property fmtid="{D5CDD505-2E9C-101B-9397-08002B2CF9AE}" pid="12" name="_ExtendedDescription">
    <vt:lpwstr/>
  </property>
</Properties>
</file>